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Metaphor and Figurative Language Detection Using LLMs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Preda Alexandru-Florin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explores how large language models (LLMs) can be used to detect metaphorical and figurative language. Using DeepSeek-R1:14b, the model was tested on the VUA metaphor detection dataset. The study aims to assess the model’s effectiveness in classifying words as metaphorical or literal.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State of the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Previous approaches relied on rule-based systems and custom linguistic features. Modern approaches use transformer-based models like BERT and GPT. ContrastWSD, a recent model, enhances metaphor detection by integrating Word Sense Disambiguation with contextual analysis.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Used the metaphor-detection-vua-wsd-augmented dataset.</a:t>
            </a:r>
          </a:p>
          <a:p>
            <a:r>
              <a:t>- Tested the DeepSeek-R1:14b model via API calls using the Ollama server.</a:t>
            </a:r>
          </a:p>
          <a:p>
            <a:r>
              <a:t>- Prompts were structured to include sentence, target word, part of speech, word sense, and definition.</a:t>
            </a:r>
          </a:p>
          <a:p>
            <a:r>
              <a:t>- The model was asked if the target word was metaphorical, returning 'Yes' or 'No'.</a:t>
            </a:r>
          </a:p>
          <a:p>
            <a:r>
              <a:t>- A confusion matrix was computed to evaluate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DeepSeek-R1:14b achieved:</a:t>
            </a:r>
          </a:p>
          <a:p>
            <a:r>
              <a:t>  - Precision: 57.14</a:t>
            </a:r>
          </a:p>
          <a:p>
            <a:r>
              <a:t>  - Recall: 26.67</a:t>
            </a:r>
          </a:p>
          <a:p>
            <a:r>
              <a:t>  - F1-score: 36.36</a:t>
            </a:r>
          </a:p>
          <a:p>
            <a:r>
              <a:t>- Outperformed smaller models like DeepSeek-R1:8b and Llama3.2.</a:t>
            </a:r>
          </a:p>
          <a:p>
            <a:r>
              <a:t>- Fell short of state-of-the-art models like MelBERT and ContrastWSD.</a:t>
            </a:r>
          </a:p>
          <a:p>
            <a:r>
              <a:t>- Results suggest that increasing model size improves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DeepSeek-R1:14b shows potential for metaphor detection but does not outperform state-of-the-art models.</a:t>
            </a:r>
          </a:p>
          <a:p>
            <a:r>
              <a:t>- Larger models in the DeepSeek-R1 series (up to 671B parameters) could improve results.</a:t>
            </a:r>
          </a:p>
          <a:p>
            <a:r>
              <a:t>- The unconventional approach of using direct prompting instead of feature extraction was necessary but may have limited performance.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Explore larger DeepSeek-R1 models to improve performance.</a:t>
            </a:r>
          </a:p>
          <a:p>
            <a:r>
              <a:t>- Implement feature extraction for training a classification head (MLP or SVM).</a:t>
            </a:r>
          </a:p>
          <a:p>
            <a:r>
              <a:t>- Compare results with hybrid approaches that combine transformers with structured linguistic knowledge.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