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hyperlink" Target="http://piwetter.c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piwetter.ch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9"/>
            <a:ext cx="8222100" cy="9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Weather logger for everyone built with arduino and Raspberry pi 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Created by Silvio Predali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5101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wetter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49" y="0"/>
            <a:ext cx="4338975" cy="43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599550" y="4081725"/>
            <a:ext cx="29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http://piwetter.ch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What does it do?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de"/>
              <a:t>Logging of current Weather Data every two minutes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Insert the measured Data into: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Database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JSON-Array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Publish on the Webserver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Creating time series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Software used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Arduino-C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LAMP (MySQL,PHP, JS, HTML, JSS)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Why? and form whom?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de"/>
              <a:t>inexpensive Hardware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Weather is everywhwee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possibilities to extend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For everyone who wants to log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We want to see it!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