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7"/>
  </p:notesMasterIdLst>
  <p:sldIdLst>
    <p:sldId id="263" r:id="rId2"/>
    <p:sldId id="258" r:id="rId3"/>
    <p:sldId id="259" r:id="rId4"/>
    <p:sldId id="260" r:id="rId5"/>
    <p:sldId id="261" r:id="rId6"/>
  </p:sldIdLst>
  <p:sldSz cx="12192000" cy="6858000"/>
  <p:notesSz cx="6858000" cy="9144000"/>
  <p:custShowLst>
    <p:custShow name="Custom Show 1" id="0">
      <p:sldLst>
        <p:sld r:id="rId2"/>
        <p:sld r:id="rId3"/>
        <p:sld r:id="rId4"/>
        <p:sld r:id="rId5"/>
        <p:sld r:id="rId6"/>
      </p:sldLst>
    </p:custShow>
  </p:custShow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5" d="100"/>
          <a:sy n="55" d="100"/>
        </p:scale>
        <p:origin x="109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E07CE7-3181-49BF-90F3-8EC4A3B553F4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85BFF7-92E8-4BFD-A7C4-F77697897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7453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96DFF08F-DC6B-4601-B491-B0F83F6DD2DA}" type="datetimeFigureOut">
              <a:rPr lang="en-US" dirty="0"/>
              <a:t>12/9/2022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12/9/2022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12/9/2022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ABB8E-A792-4FFB-B1A0-E6407D3A2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Steps involved in analyzing this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918F0-3618-44EF-A78E-95D98EB34D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A database was created in </a:t>
            </a:r>
            <a:r>
              <a:rPr lang="en-US" dirty="0" err="1"/>
              <a:t>PGAdmin</a:t>
            </a:r>
            <a:r>
              <a:rPr lang="en-US" dirty="0"/>
              <a:t> called personal freedom.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The CSV file was converted to SQL format and imported into </a:t>
            </a:r>
            <a:r>
              <a:rPr lang="en-US" dirty="0" err="1"/>
              <a:t>PGAdmin</a:t>
            </a:r>
            <a:r>
              <a:rPr lang="en-US" dirty="0"/>
              <a:t> using the restore command.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The data was cleaned.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The cleaned data was exported to excel.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A pivot table was created used to create charts that will be visualized.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7F9E0D-EE53-0CA6-F16D-69118087F8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34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340A9-8963-4781-9BD5-6E13C61B8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 freedom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9F0A6-1593-4602-9EE6-D551DBFE32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 freedom is the freedom of every law abiding individual in a given country.  to think what he will, to express his view freely in line with the law of the residing country, without hindrance from any other individuals. </a:t>
            </a:r>
          </a:p>
        </p:txBody>
      </p:sp>
    </p:spTree>
    <p:extLst>
      <p:ext uri="{BB962C8B-B14F-4D97-AF65-F5344CB8AC3E}">
        <p14:creationId xmlns:p14="http://schemas.microsoft.com/office/powerpoint/2010/main" val="102216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B084B-70E7-4E83-A7A1-E9974A3CD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Steps involved in analyzing this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74195-D648-4031-82AD-9DD0F779A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/>
              <a:t>Based on the data gotten from the Human Freedom Index, personal freedom of each country was analyzed in line with the following questions.</a:t>
            </a:r>
          </a:p>
          <a:p>
            <a:pPr marL="0" indent="0">
              <a:buNone/>
            </a:pPr>
            <a:r>
              <a:rPr lang="en-US" sz="3200" dirty="0"/>
              <a:t>Which of the countries around the world has the highest and least personal freedom over the years?</a:t>
            </a:r>
          </a:p>
          <a:p>
            <a:pPr marL="0" indent="0">
              <a:buNone/>
            </a:pPr>
            <a:r>
              <a:rPr lang="en-US" sz="3200" dirty="0"/>
              <a:t>Comparing freedom of movement of genders in regions around the world</a:t>
            </a:r>
          </a:p>
          <a:p>
            <a:pPr marL="0" indent="0">
              <a:buNone/>
            </a:pPr>
            <a:r>
              <a:rPr lang="en-US" sz="3200" dirty="0"/>
              <a:t>How personal freedom of expression on the internet has changed over the years in different regions of the world.</a:t>
            </a:r>
          </a:p>
          <a:p>
            <a:pPr marL="457200" indent="-4572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760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ABB8E-A792-4FFB-B1A0-E6407D3A2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Steps involved in analyzing this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918F0-3618-44EF-A78E-95D98EB34D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A database was created in POSTGRESSQL(</a:t>
            </a:r>
            <a:r>
              <a:rPr lang="en-US" dirty="0" err="1"/>
              <a:t>PGAdmin</a:t>
            </a:r>
            <a:r>
              <a:rPr lang="en-US" dirty="0"/>
              <a:t>) called personal freedom.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The CSV file was converted to SQL format and imported into </a:t>
            </a:r>
            <a:r>
              <a:rPr lang="en-US" dirty="0" err="1"/>
              <a:t>PGAdmin</a:t>
            </a:r>
            <a:r>
              <a:rPr lang="en-US" dirty="0"/>
              <a:t> using the restore command.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The data was cleaned.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The cleaned data was exported to excel.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A pivot table was created used to create charts for Dashboard.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486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11C38-07E9-4E8F-9A77-C966A3EFE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DB98E-0968-437E-8A78-5838946DEF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Based on the analysis, I recommend that those with the intentions to relocate should choose countries with the highest personal freedom(TOP 10). </a:t>
            </a:r>
            <a:r>
              <a:rPr lang="en-US" dirty="0" err="1"/>
              <a:t>E.g</a:t>
            </a:r>
            <a:r>
              <a:rPr lang="en-US" dirty="0"/>
              <a:t> Denmark, Sweden.</a:t>
            </a:r>
          </a:p>
          <a:p>
            <a:pPr marL="0" indent="0">
              <a:buNone/>
            </a:pPr>
            <a:r>
              <a:rPr lang="en-US" dirty="0"/>
              <a:t>Personal freedom should be given utmost importance in different countries.</a:t>
            </a:r>
          </a:p>
          <a:p>
            <a:pPr marL="0" indent="0">
              <a:buNone/>
            </a:pPr>
            <a:r>
              <a:rPr lang="en-US" dirty="0"/>
              <a:t>Everyone should be involved in personal freedom.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764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187</TotalTime>
  <Words>299</Words>
  <Application>Microsoft Office PowerPoint</Application>
  <PresentationFormat>Widescreen</PresentationFormat>
  <Paragraphs>29</Paragraphs>
  <Slides>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  <vt:variant>
        <vt:lpstr>Custom Shows</vt:lpstr>
      </vt:variant>
      <vt:variant>
        <vt:i4>1</vt:i4>
      </vt:variant>
    </vt:vector>
  </HeadingPairs>
  <TitlesOfParts>
    <vt:vector size="11" baseType="lpstr">
      <vt:lpstr>Calibri</vt:lpstr>
      <vt:lpstr>Corbel</vt:lpstr>
      <vt:lpstr>Times New Roman</vt:lpstr>
      <vt:lpstr>Wingdings</vt:lpstr>
      <vt:lpstr>Banded</vt:lpstr>
      <vt:lpstr>Steps involved in analyzing this project</vt:lpstr>
      <vt:lpstr>Personal freedom</vt:lpstr>
      <vt:lpstr>Steps involved in analyzing this Dataset</vt:lpstr>
      <vt:lpstr>Steps involved in analyzing this project</vt:lpstr>
      <vt:lpstr>Recommendations</vt:lpstr>
      <vt:lpstr>Custom Show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two(2)</dc:title>
  <dc:creator>Frank Orac</dc:creator>
  <cp:lastModifiedBy>Precious Iyekeoretin</cp:lastModifiedBy>
  <cp:revision>18</cp:revision>
  <dcterms:created xsi:type="dcterms:W3CDTF">2022-11-25T09:00:39Z</dcterms:created>
  <dcterms:modified xsi:type="dcterms:W3CDTF">2022-12-09T10:00:27Z</dcterms:modified>
</cp:coreProperties>
</file>