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A9B6-12C2-46A2-9CC6-DBC38A1A3ABB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D7E-8823-44D6-A834-9F362964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Setup and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0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8816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not pre compiled</a:t>
            </a:r>
          </a:p>
          <a:p>
            <a:r>
              <a:rPr lang="en-US" dirty="0" smtClean="0"/>
              <a:t>Project defined by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Node process interprets startup .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Based on Google’s V8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54" y="1875439"/>
            <a:ext cx="4315871" cy="45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using Node 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Application’s dependencies stored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Loaded in </a:t>
            </a:r>
            <a:r>
              <a:rPr lang="en-US" dirty="0" err="1" smtClean="0"/>
              <a:t>NodeJS</a:t>
            </a:r>
            <a:r>
              <a:rPr lang="en-US" dirty="0" smtClean="0"/>
              <a:t> applications using </a:t>
            </a:r>
            <a:r>
              <a:rPr lang="en-US" b="1" dirty="0" smtClean="0"/>
              <a:t>require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455" y="4173592"/>
            <a:ext cx="5323024" cy="16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VIM, </a:t>
            </a:r>
            <a:r>
              <a:rPr lang="en-US" dirty="0" err="1" smtClean="0"/>
              <a:t>SublimeText</a:t>
            </a:r>
            <a:r>
              <a:rPr lang="en-US" dirty="0" smtClean="0"/>
              <a:t>, Atom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Visual Studio –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smtClean="0"/>
              <a:t>Tools</a:t>
            </a:r>
          </a:p>
          <a:p>
            <a:pPr lvl="1"/>
            <a:endParaRPr lang="en-US" dirty="0"/>
          </a:p>
          <a:p>
            <a:r>
              <a:rPr lang="en-US" dirty="0" smtClean="0"/>
              <a:t>Other Tools</a:t>
            </a:r>
          </a:p>
          <a:p>
            <a:pPr lvl="1"/>
            <a:r>
              <a:rPr lang="en-US" dirty="0" err="1" smtClean="0"/>
              <a:t>JSLint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0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Runners</a:t>
            </a:r>
          </a:p>
          <a:p>
            <a:pPr lvl="1"/>
            <a:r>
              <a:rPr lang="en-US" dirty="0" smtClean="0"/>
              <a:t>Grunt, Gulp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Mocha, Karma</a:t>
            </a:r>
          </a:p>
          <a:p>
            <a:pPr lvl="1"/>
            <a:endParaRPr lang="en-US" dirty="0"/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node-inspector</a:t>
            </a:r>
          </a:p>
        </p:txBody>
      </p:sp>
    </p:spTree>
    <p:extLst>
      <p:ext uri="{BB962C8B-B14F-4D97-AF65-F5344CB8AC3E}">
        <p14:creationId xmlns:p14="http://schemas.microsoft.com/office/powerpoint/2010/main" val="222994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NodeJS Development</vt:lpstr>
      <vt:lpstr>NodeJS Basics</vt:lpstr>
      <vt:lpstr>NodeJS Packages</vt:lpstr>
      <vt:lpstr>Writing Code</vt:lpstr>
      <vt:lpstr>Task Runners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Predeek</dc:creator>
  <cp:lastModifiedBy>Chris Predeek</cp:lastModifiedBy>
  <cp:revision>5</cp:revision>
  <dcterms:created xsi:type="dcterms:W3CDTF">2014-08-13T03:23:30Z</dcterms:created>
  <dcterms:modified xsi:type="dcterms:W3CDTF">2014-08-13T15:29:56Z</dcterms:modified>
</cp:coreProperties>
</file>