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D167E-27C3-46E5-9C44-757A4FD32906}" v="42" dt="2019-11-21T21:46:56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Y Philippe" userId="9df777e5-71f9-47e3-9421-f7a221646164" providerId="ADAL" clId="{E74D167E-27C3-46E5-9C44-757A4FD32906}"/>
    <pc:docChg chg="undo redo custSel addSld delSld modSld">
      <pc:chgData name="THOMY Philippe" userId="9df777e5-71f9-47e3-9421-f7a221646164" providerId="ADAL" clId="{E74D167E-27C3-46E5-9C44-757A4FD32906}" dt="2019-11-21T21:56:17.675" v="1312" actId="1038"/>
      <pc:docMkLst>
        <pc:docMk/>
      </pc:docMkLst>
      <pc:sldChg chg="del">
        <pc:chgData name="THOMY Philippe" userId="9df777e5-71f9-47e3-9421-f7a221646164" providerId="ADAL" clId="{E74D167E-27C3-46E5-9C44-757A4FD32906}" dt="2019-11-21T20:49:23.066" v="241" actId="2696"/>
        <pc:sldMkLst>
          <pc:docMk/>
          <pc:sldMk cId="2354420470" sldId="256"/>
        </pc:sldMkLst>
      </pc:sldChg>
      <pc:sldChg chg="addSp delSp modSp del">
        <pc:chgData name="THOMY Philippe" userId="9df777e5-71f9-47e3-9421-f7a221646164" providerId="ADAL" clId="{E74D167E-27C3-46E5-9C44-757A4FD32906}" dt="2019-11-21T21:11:49.028" v="435" actId="2696"/>
        <pc:sldMkLst>
          <pc:docMk/>
          <pc:sldMk cId="3973831331" sldId="257"/>
        </pc:sldMkLst>
        <pc:spChg chg="mod">
          <ac:chgData name="THOMY Philippe" userId="9df777e5-71f9-47e3-9421-f7a221646164" providerId="ADAL" clId="{E74D167E-27C3-46E5-9C44-757A4FD32906}" dt="2019-11-21T20:46:52.053" v="220" actId="14100"/>
          <ac:spMkLst>
            <pc:docMk/>
            <pc:sldMk cId="3973831331" sldId="257"/>
            <ac:spMk id="4" creationId="{6952D5BC-0897-4DB0-AC74-532560902DD8}"/>
          </ac:spMkLst>
        </pc:spChg>
        <pc:spChg chg="mod">
          <ac:chgData name="THOMY Philippe" userId="9df777e5-71f9-47e3-9421-f7a221646164" providerId="ADAL" clId="{E74D167E-27C3-46E5-9C44-757A4FD32906}" dt="2019-11-21T20:45:48.854" v="213" actId="1037"/>
          <ac:spMkLst>
            <pc:docMk/>
            <pc:sldMk cId="3973831331" sldId="257"/>
            <ac:spMk id="5" creationId="{E05F0AF1-F72E-4190-A658-4335F566E1D6}"/>
          </ac:spMkLst>
        </pc:spChg>
        <pc:spChg chg="del mod">
          <ac:chgData name="THOMY Philippe" userId="9df777e5-71f9-47e3-9421-f7a221646164" providerId="ADAL" clId="{E74D167E-27C3-46E5-9C44-757A4FD32906}" dt="2019-11-21T20:49:28.710" v="242" actId="478"/>
          <ac:spMkLst>
            <pc:docMk/>
            <pc:sldMk cId="3973831331" sldId="257"/>
            <ac:spMk id="6" creationId="{DEE26CAB-AEEC-4D5E-A566-DA12E657C159}"/>
          </ac:spMkLst>
        </pc:spChg>
        <pc:spChg chg="del mod">
          <ac:chgData name="THOMY Philippe" userId="9df777e5-71f9-47e3-9421-f7a221646164" providerId="ADAL" clId="{E74D167E-27C3-46E5-9C44-757A4FD32906}" dt="2019-11-21T20:49:43.285" v="247" actId="478"/>
          <ac:spMkLst>
            <pc:docMk/>
            <pc:sldMk cId="3973831331" sldId="257"/>
            <ac:spMk id="7" creationId="{246DA983-4C8B-4A51-8B05-4C727DABE2EF}"/>
          </ac:spMkLst>
        </pc:spChg>
        <pc:spChg chg="mod">
          <ac:chgData name="THOMY Philippe" userId="9df777e5-71f9-47e3-9421-f7a221646164" providerId="ADAL" clId="{E74D167E-27C3-46E5-9C44-757A4FD32906}" dt="2019-11-21T20:45:48.854" v="213" actId="1037"/>
          <ac:spMkLst>
            <pc:docMk/>
            <pc:sldMk cId="3973831331" sldId="257"/>
            <ac:spMk id="8" creationId="{4FDDF57E-AB6A-487E-BFBE-F9A1ACF42B5A}"/>
          </ac:spMkLst>
        </pc:spChg>
        <pc:spChg chg="mod">
          <ac:chgData name="THOMY Philippe" userId="9df777e5-71f9-47e3-9421-f7a221646164" providerId="ADAL" clId="{E74D167E-27C3-46E5-9C44-757A4FD32906}" dt="2019-11-21T20:45:48.854" v="213" actId="1037"/>
          <ac:spMkLst>
            <pc:docMk/>
            <pc:sldMk cId="3973831331" sldId="257"/>
            <ac:spMk id="9" creationId="{4E5212E9-7E58-4A8E-8455-9721DC903C25}"/>
          </ac:spMkLst>
        </pc:spChg>
        <pc:spChg chg="mod">
          <ac:chgData name="THOMY Philippe" userId="9df777e5-71f9-47e3-9421-f7a221646164" providerId="ADAL" clId="{E74D167E-27C3-46E5-9C44-757A4FD32906}" dt="2019-11-21T20:45:48.854" v="213" actId="1037"/>
          <ac:spMkLst>
            <pc:docMk/>
            <pc:sldMk cId="3973831331" sldId="257"/>
            <ac:spMk id="32" creationId="{DBF73133-4F48-46F3-A870-73B7F5D30D2F}"/>
          </ac:spMkLst>
        </pc:spChg>
        <pc:spChg chg="add mod">
          <ac:chgData name="THOMY Philippe" userId="9df777e5-71f9-47e3-9421-f7a221646164" providerId="ADAL" clId="{E74D167E-27C3-46E5-9C44-757A4FD32906}" dt="2019-11-21T20:45:48.854" v="213" actId="1037"/>
          <ac:spMkLst>
            <pc:docMk/>
            <pc:sldMk cId="3973831331" sldId="257"/>
            <ac:spMk id="61" creationId="{CB14BE1B-915F-4296-8621-B21D48380BEA}"/>
          </ac:spMkLst>
        </pc:spChg>
        <pc:spChg chg="add mod">
          <ac:chgData name="THOMY Philippe" userId="9df777e5-71f9-47e3-9421-f7a221646164" providerId="ADAL" clId="{E74D167E-27C3-46E5-9C44-757A4FD32906}" dt="2019-11-21T20:45:48.854" v="213" actId="1037"/>
          <ac:spMkLst>
            <pc:docMk/>
            <pc:sldMk cId="3973831331" sldId="257"/>
            <ac:spMk id="69" creationId="{64EB401E-FE5F-4305-A7BB-A7B52D1726C8}"/>
          </ac:spMkLst>
        </pc:spChg>
        <pc:spChg chg="add mod">
          <ac:chgData name="THOMY Philippe" userId="9df777e5-71f9-47e3-9421-f7a221646164" providerId="ADAL" clId="{E74D167E-27C3-46E5-9C44-757A4FD32906}" dt="2019-11-21T20:45:48.854" v="213" actId="1037"/>
          <ac:spMkLst>
            <pc:docMk/>
            <pc:sldMk cId="3973831331" sldId="257"/>
            <ac:spMk id="70" creationId="{820A2E12-802A-4C66-8C34-6055ABF68CB2}"/>
          </ac:spMkLst>
        </pc:spChg>
        <pc:spChg chg="add del mod">
          <ac:chgData name="THOMY Philippe" userId="9df777e5-71f9-47e3-9421-f7a221646164" providerId="ADAL" clId="{E74D167E-27C3-46E5-9C44-757A4FD32906}" dt="2019-11-21T20:42:02.983" v="145" actId="478"/>
          <ac:spMkLst>
            <pc:docMk/>
            <pc:sldMk cId="3973831331" sldId="257"/>
            <ac:spMk id="71" creationId="{B9605309-BB15-4A6C-851F-B49F96EC0814}"/>
          </ac:spMkLst>
        </pc:spChg>
        <pc:spChg chg="add mod">
          <ac:chgData name="THOMY Philippe" userId="9df777e5-71f9-47e3-9421-f7a221646164" providerId="ADAL" clId="{E74D167E-27C3-46E5-9C44-757A4FD32906}" dt="2019-11-21T20:47:07.201" v="223" actId="1076"/>
          <ac:spMkLst>
            <pc:docMk/>
            <pc:sldMk cId="3973831331" sldId="257"/>
            <ac:spMk id="115" creationId="{9038E47B-AA69-4FF3-A21A-9D2C10749FC8}"/>
          </ac:spMkLst>
        </pc:spChg>
        <pc:spChg chg="add mod">
          <ac:chgData name="THOMY Philippe" userId="9df777e5-71f9-47e3-9421-f7a221646164" providerId="ADAL" clId="{E74D167E-27C3-46E5-9C44-757A4FD32906}" dt="2019-11-21T20:47:23.995" v="235" actId="20577"/>
          <ac:spMkLst>
            <pc:docMk/>
            <pc:sldMk cId="3973831331" sldId="257"/>
            <ac:spMk id="116" creationId="{312B0BEA-62A7-4391-8B76-43D45793B555}"/>
          </ac:spMkLst>
        </pc:spChg>
        <pc:spChg chg="add mod">
          <ac:chgData name="THOMY Philippe" userId="9df777e5-71f9-47e3-9421-f7a221646164" providerId="ADAL" clId="{E74D167E-27C3-46E5-9C44-757A4FD32906}" dt="2019-11-21T20:58:09.038" v="288" actId="1036"/>
          <ac:spMkLst>
            <pc:docMk/>
            <pc:sldMk cId="3973831331" sldId="257"/>
            <ac:spMk id="128" creationId="{BC042CBB-672E-4E82-882F-A1A8237B0529}"/>
          </ac:spMkLst>
        </pc:spChg>
        <pc:spChg chg="mod">
          <ac:chgData name="THOMY Philippe" userId="9df777e5-71f9-47e3-9421-f7a221646164" providerId="ADAL" clId="{E74D167E-27C3-46E5-9C44-757A4FD32906}" dt="2019-11-21T18:58:43.888" v="28" actId="1036"/>
          <ac:spMkLst>
            <pc:docMk/>
            <pc:sldMk cId="3973831331" sldId="257"/>
            <ac:spMk id="171" creationId="{05E23E0B-AAC5-47A2-9F7A-FB120F3722D0}"/>
          </ac:spMkLst>
        </pc:spChg>
        <pc:spChg chg="mod">
          <ac:chgData name="THOMY Philippe" userId="9df777e5-71f9-47e3-9421-f7a221646164" providerId="ADAL" clId="{E74D167E-27C3-46E5-9C44-757A4FD32906}" dt="2019-11-21T18:58:43.888" v="28" actId="1036"/>
          <ac:spMkLst>
            <pc:docMk/>
            <pc:sldMk cId="3973831331" sldId="257"/>
            <ac:spMk id="174" creationId="{A4EB97C4-947B-493C-80FD-E1CE32CF75DE}"/>
          </ac:spMkLst>
        </pc:spChg>
        <pc:spChg chg="del mod">
          <ac:chgData name="THOMY Philippe" userId="9df777e5-71f9-47e3-9421-f7a221646164" providerId="ADAL" clId="{E74D167E-27C3-46E5-9C44-757A4FD32906}" dt="2019-11-21T20:57:16.427" v="265" actId="478"/>
          <ac:spMkLst>
            <pc:docMk/>
            <pc:sldMk cId="3973831331" sldId="257"/>
            <ac:spMk id="176" creationId="{B9FFB6CB-282A-4ABA-8B73-5F87A5433A7E}"/>
          </ac:spMkLst>
        </pc:spChg>
        <pc:spChg chg="mod">
          <ac:chgData name="THOMY Philippe" userId="9df777e5-71f9-47e3-9421-f7a221646164" providerId="ADAL" clId="{E74D167E-27C3-46E5-9C44-757A4FD32906}" dt="2019-11-21T18:58:43.888" v="28" actId="1036"/>
          <ac:spMkLst>
            <pc:docMk/>
            <pc:sldMk cId="3973831331" sldId="257"/>
            <ac:spMk id="178" creationId="{E8B00834-6373-493A-B915-D1F5C85588FE}"/>
          </ac:spMkLst>
        </pc:spChg>
        <pc:spChg chg="del mod">
          <ac:chgData name="THOMY Philippe" userId="9df777e5-71f9-47e3-9421-f7a221646164" providerId="ADAL" clId="{E74D167E-27C3-46E5-9C44-757A4FD32906}" dt="2019-11-21T20:57:16.427" v="265" actId="478"/>
          <ac:spMkLst>
            <pc:docMk/>
            <pc:sldMk cId="3973831331" sldId="257"/>
            <ac:spMk id="180" creationId="{753B5147-18E6-4367-B614-8CFB28ECC70C}"/>
          </ac:spMkLst>
        </pc:spChg>
        <pc:spChg chg="mod">
          <ac:chgData name="THOMY Philippe" userId="9df777e5-71f9-47e3-9421-f7a221646164" providerId="ADAL" clId="{E74D167E-27C3-46E5-9C44-757A4FD32906}" dt="2019-11-21T18:58:43.888" v="28" actId="1036"/>
          <ac:spMkLst>
            <pc:docMk/>
            <pc:sldMk cId="3973831331" sldId="257"/>
            <ac:spMk id="211" creationId="{96720225-DAB7-46D5-A7EC-4510604F73AD}"/>
          </ac:spMkLst>
        </pc:spChg>
        <pc:spChg chg="mod">
          <ac:chgData name="THOMY Philippe" userId="9df777e5-71f9-47e3-9421-f7a221646164" providerId="ADAL" clId="{E74D167E-27C3-46E5-9C44-757A4FD32906}" dt="2019-11-21T18:58:43.888" v="28" actId="1036"/>
          <ac:spMkLst>
            <pc:docMk/>
            <pc:sldMk cId="3973831331" sldId="257"/>
            <ac:spMk id="212" creationId="{00ABC3E6-6285-4CF6-837E-8F2ABD33D217}"/>
          </ac:spMkLst>
        </pc:spChg>
        <pc:spChg chg="mod">
          <ac:chgData name="THOMY Philippe" userId="9df777e5-71f9-47e3-9421-f7a221646164" providerId="ADAL" clId="{E74D167E-27C3-46E5-9C44-757A4FD32906}" dt="2019-11-21T18:58:43.888" v="28" actId="1036"/>
          <ac:spMkLst>
            <pc:docMk/>
            <pc:sldMk cId="3973831331" sldId="257"/>
            <ac:spMk id="225" creationId="{D436B713-E948-4FF6-8FBD-3ABE4B4E1484}"/>
          </ac:spMkLst>
        </pc:spChg>
        <pc:spChg chg="mod">
          <ac:chgData name="THOMY Philippe" userId="9df777e5-71f9-47e3-9421-f7a221646164" providerId="ADAL" clId="{E74D167E-27C3-46E5-9C44-757A4FD32906}" dt="2019-11-21T18:58:43.888" v="28" actId="1036"/>
          <ac:spMkLst>
            <pc:docMk/>
            <pc:sldMk cId="3973831331" sldId="257"/>
            <ac:spMk id="226" creationId="{8B6EF070-4E99-4734-821F-5CE216E3DF0F}"/>
          </ac:spMkLst>
        </pc:spChg>
        <pc:spChg chg="mod">
          <ac:chgData name="THOMY Philippe" userId="9df777e5-71f9-47e3-9421-f7a221646164" providerId="ADAL" clId="{E74D167E-27C3-46E5-9C44-757A4FD32906}" dt="2019-11-21T20:46:59.713" v="221" actId="1076"/>
          <ac:spMkLst>
            <pc:docMk/>
            <pc:sldMk cId="3973831331" sldId="257"/>
            <ac:spMk id="227" creationId="{E41A0B45-32E3-4B86-A0DE-6BA34917EAEB}"/>
          </ac:spMkLst>
        </pc:spChg>
        <pc:spChg chg="del mod">
          <ac:chgData name="THOMY Philippe" userId="9df777e5-71f9-47e3-9421-f7a221646164" providerId="ADAL" clId="{E74D167E-27C3-46E5-9C44-757A4FD32906}" dt="2019-11-21T20:54:50.666" v="252" actId="478"/>
          <ac:spMkLst>
            <pc:docMk/>
            <pc:sldMk cId="3973831331" sldId="257"/>
            <ac:spMk id="228" creationId="{48527799-2D05-4C51-9633-7C3786A59985}"/>
          </ac:spMkLst>
        </pc:spChg>
        <pc:spChg chg="mod">
          <ac:chgData name="THOMY Philippe" userId="9df777e5-71f9-47e3-9421-f7a221646164" providerId="ADAL" clId="{E74D167E-27C3-46E5-9C44-757A4FD32906}" dt="2019-11-21T20:45:48.854" v="213" actId="1037"/>
          <ac:spMkLst>
            <pc:docMk/>
            <pc:sldMk cId="3973831331" sldId="257"/>
            <ac:spMk id="229" creationId="{87435DC9-1323-4C1D-9569-92424D01861E}"/>
          </ac:spMkLst>
        </pc:spChg>
        <pc:spChg chg="del mod">
          <ac:chgData name="THOMY Philippe" userId="9df777e5-71f9-47e3-9421-f7a221646164" providerId="ADAL" clId="{E74D167E-27C3-46E5-9C44-757A4FD32906}" dt="2019-11-21T20:54:50.666" v="252" actId="478"/>
          <ac:spMkLst>
            <pc:docMk/>
            <pc:sldMk cId="3973831331" sldId="257"/>
            <ac:spMk id="230" creationId="{110A185C-282F-4A4E-9EAF-08C5616296E9}"/>
          </ac:spMkLst>
        </pc:spChg>
        <pc:spChg chg="mod">
          <ac:chgData name="THOMY Philippe" userId="9df777e5-71f9-47e3-9421-f7a221646164" providerId="ADAL" clId="{E74D167E-27C3-46E5-9C44-757A4FD32906}" dt="2019-11-21T20:45:48.854" v="213" actId="1037"/>
          <ac:spMkLst>
            <pc:docMk/>
            <pc:sldMk cId="3973831331" sldId="257"/>
            <ac:spMk id="231" creationId="{AF3EF476-7B21-4731-9D8A-B326E65F7E18}"/>
          </ac:spMkLst>
        </pc:spChg>
        <pc:spChg chg="mod">
          <ac:chgData name="THOMY Philippe" userId="9df777e5-71f9-47e3-9421-f7a221646164" providerId="ADAL" clId="{E74D167E-27C3-46E5-9C44-757A4FD32906}" dt="2019-11-21T20:45:48.854" v="213" actId="1037"/>
          <ac:spMkLst>
            <pc:docMk/>
            <pc:sldMk cId="3973831331" sldId="257"/>
            <ac:spMk id="241" creationId="{1CD48290-F660-44A7-AF3C-22903BF8F5E1}"/>
          </ac:spMkLst>
        </pc:spChg>
        <pc:cxnChg chg="mod">
          <ac:chgData name="THOMY Philippe" userId="9df777e5-71f9-47e3-9421-f7a221646164" providerId="ADAL" clId="{E74D167E-27C3-46E5-9C44-757A4FD32906}" dt="2019-11-21T20:45:48.854" v="213" actId="1037"/>
          <ac:cxnSpMkLst>
            <pc:docMk/>
            <pc:sldMk cId="3973831331" sldId="257"/>
            <ac:cxnSpMk id="10" creationId="{4FA216FD-5DA1-438C-82E3-7AFEBFC1695A}"/>
          </ac:cxnSpMkLst>
        </pc:cxnChg>
        <pc:cxnChg chg="mod">
          <ac:chgData name="THOMY Philippe" userId="9df777e5-71f9-47e3-9421-f7a221646164" providerId="ADAL" clId="{E74D167E-27C3-46E5-9C44-757A4FD32906}" dt="2019-11-21T20:45:48.854" v="213" actId="1037"/>
          <ac:cxnSpMkLst>
            <pc:docMk/>
            <pc:sldMk cId="3973831331" sldId="257"/>
            <ac:cxnSpMk id="24" creationId="{2E7C53B5-6CB9-45B3-993D-2E8F1B1D114E}"/>
          </ac:cxnSpMkLst>
        </pc:cxnChg>
        <pc:cxnChg chg="mod">
          <ac:chgData name="THOMY Philippe" userId="9df777e5-71f9-47e3-9421-f7a221646164" providerId="ADAL" clId="{E74D167E-27C3-46E5-9C44-757A4FD32906}" dt="2019-11-21T20:54:59.278" v="253" actId="1076"/>
          <ac:cxnSpMkLst>
            <pc:docMk/>
            <pc:sldMk cId="3973831331" sldId="257"/>
            <ac:cxnSpMk id="29" creationId="{9CDEC0F8-15E9-4E21-818A-ECF036BDDEBB}"/>
          </ac:cxnSpMkLst>
        </pc:cxnChg>
        <pc:cxnChg chg="del mod">
          <ac:chgData name="THOMY Philippe" userId="9df777e5-71f9-47e3-9421-f7a221646164" providerId="ADAL" clId="{E74D167E-27C3-46E5-9C44-757A4FD32906}" dt="2019-11-21T20:49:37.155" v="245" actId="478"/>
          <ac:cxnSpMkLst>
            <pc:docMk/>
            <pc:sldMk cId="3973831331" sldId="257"/>
            <ac:cxnSpMk id="34" creationId="{BAEC7C8E-03F1-4500-8683-15B2B2E96672}"/>
          </ac:cxnSpMkLst>
        </pc:cxnChg>
        <pc:cxnChg chg="mod">
          <ac:chgData name="THOMY Philippe" userId="9df777e5-71f9-47e3-9421-f7a221646164" providerId="ADAL" clId="{E74D167E-27C3-46E5-9C44-757A4FD32906}" dt="2019-11-21T20:45:48.854" v="213" actId="1037"/>
          <ac:cxnSpMkLst>
            <pc:docMk/>
            <pc:sldMk cId="3973831331" sldId="257"/>
            <ac:cxnSpMk id="37" creationId="{F68D3B02-AC1A-4DB7-8199-1E037B2755AE}"/>
          </ac:cxnSpMkLst>
        </pc:cxnChg>
        <pc:cxnChg chg="del mod">
          <ac:chgData name="THOMY Philippe" userId="9df777e5-71f9-47e3-9421-f7a221646164" providerId="ADAL" clId="{E74D167E-27C3-46E5-9C44-757A4FD32906}" dt="2019-11-21T20:49:33.960" v="244" actId="478"/>
          <ac:cxnSpMkLst>
            <pc:docMk/>
            <pc:sldMk cId="3973831331" sldId="257"/>
            <ac:cxnSpMk id="64" creationId="{87DA66D5-2CB8-4577-BB2B-0D6ACB0123C4}"/>
          </ac:cxnSpMkLst>
        </pc:cxnChg>
        <pc:cxnChg chg="del mod">
          <ac:chgData name="THOMY Philippe" userId="9df777e5-71f9-47e3-9421-f7a221646164" providerId="ADAL" clId="{E74D167E-27C3-46E5-9C44-757A4FD32906}" dt="2019-11-21T20:49:31.363" v="243" actId="478"/>
          <ac:cxnSpMkLst>
            <pc:docMk/>
            <pc:sldMk cId="3973831331" sldId="257"/>
            <ac:cxnSpMk id="66" creationId="{245C3562-34DD-49F1-8DA0-1E9DB9DCA3BF}"/>
          </ac:cxnSpMkLst>
        </pc:cxnChg>
        <pc:cxnChg chg="add mod">
          <ac:chgData name="THOMY Philippe" userId="9df777e5-71f9-47e3-9421-f7a221646164" providerId="ADAL" clId="{E74D167E-27C3-46E5-9C44-757A4FD32906}" dt="2019-11-21T20:45:48.854" v="213" actId="1037"/>
          <ac:cxnSpMkLst>
            <pc:docMk/>
            <pc:sldMk cId="3973831331" sldId="257"/>
            <ac:cxnSpMk id="86" creationId="{AE401C72-D75F-467C-8AAB-AA84F6AB16A8}"/>
          </ac:cxnSpMkLst>
        </pc:cxnChg>
        <pc:cxnChg chg="del mod">
          <ac:chgData name="THOMY Philippe" userId="9df777e5-71f9-47e3-9421-f7a221646164" providerId="ADAL" clId="{E74D167E-27C3-46E5-9C44-757A4FD32906}" dt="2019-11-21T20:49:40.188" v="246" actId="478"/>
          <ac:cxnSpMkLst>
            <pc:docMk/>
            <pc:sldMk cId="3973831331" sldId="257"/>
            <ac:cxnSpMk id="90" creationId="{948A2653-6635-479B-9327-BB175FF9B05E}"/>
          </ac:cxnSpMkLst>
        </pc:cxnChg>
        <pc:cxnChg chg="add mod">
          <ac:chgData name="THOMY Philippe" userId="9df777e5-71f9-47e3-9421-f7a221646164" providerId="ADAL" clId="{E74D167E-27C3-46E5-9C44-757A4FD32906}" dt="2019-11-21T20:45:48.854" v="213" actId="1037"/>
          <ac:cxnSpMkLst>
            <pc:docMk/>
            <pc:sldMk cId="3973831331" sldId="257"/>
            <ac:cxnSpMk id="94" creationId="{BA130D2B-05B4-4606-AF74-8192B814C2BC}"/>
          </ac:cxnSpMkLst>
        </pc:cxnChg>
        <pc:cxnChg chg="add mod">
          <ac:chgData name="THOMY Philippe" userId="9df777e5-71f9-47e3-9421-f7a221646164" providerId="ADAL" clId="{E74D167E-27C3-46E5-9C44-757A4FD32906}" dt="2019-11-21T20:45:48.854" v="213" actId="1037"/>
          <ac:cxnSpMkLst>
            <pc:docMk/>
            <pc:sldMk cId="3973831331" sldId="257"/>
            <ac:cxnSpMk id="97" creationId="{A96F874A-7477-42FF-A913-D44CB2A7285D}"/>
          </ac:cxnSpMkLst>
        </pc:cxnChg>
        <pc:cxnChg chg="add mod">
          <ac:chgData name="THOMY Philippe" userId="9df777e5-71f9-47e3-9421-f7a221646164" providerId="ADAL" clId="{E74D167E-27C3-46E5-9C44-757A4FD32906}" dt="2019-11-21T21:05:03.267" v="324" actId="14100"/>
          <ac:cxnSpMkLst>
            <pc:docMk/>
            <pc:sldMk cId="3973831331" sldId="257"/>
            <ac:cxnSpMk id="124" creationId="{D368E280-C728-41CF-BC42-CC7B11269058}"/>
          </ac:cxnSpMkLst>
        </pc:cxnChg>
        <pc:cxnChg chg="add mod">
          <ac:chgData name="THOMY Philippe" userId="9df777e5-71f9-47e3-9421-f7a221646164" providerId="ADAL" clId="{E74D167E-27C3-46E5-9C44-757A4FD32906}" dt="2019-11-21T20:58:09.038" v="288" actId="1036"/>
          <ac:cxnSpMkLst>
            <pc:docMk/>
            <pc:sldMk cId="3973831331" sldId="257"/>
            <ac:cxnSpMk id="129" creationId="{21E05077-2964-48A1-94AF-D1F023CD369A}"/>
          </ac:cxnSpMkLst>
        </pc:cxnChg>
        <pc:cxnChg chg="del mod">
          <ac:chgData name="THOMY Philippe" userId="9df777e5-71f9-47e3-9421-f7a221646164" providerId="ADAL" clId="{E74D167E-27C3-46E5-9C44-757A4FD32906}" dt="2019-11-21T20:49:49.383" v="248" actId="478"/>
          <ac:cxnSpMkLst>
            <pc:docMk/>
            <pc:sldMk cId="3973831331" sldId="257"/>
            <ac:cxnSpMk id="144" creationId="{AB09BBC8-461C-49C8-AE23-4C87B9BBA422}"/>
          </ac:cxnSpMkLst>
        </pc:cxnChg>
        <pc:cxnChg chg="del mod">
          <ac:chgData name="THOMY Philippe" userId="9df777e5-71f9-47e3-9421-f7a221646164" providerId="ADAL" clId="{E74D167E-27C3-46E5-9C44-757A4FD32906}" dt="2019-11-21T20:54:38.971" v="249" actId="478"/>
          <ac:cxnSpMkLst>
            <pc:docMk/>
            <pc:sldMk cId="3973831331" sldId="257"/>
            <ac:cxnSpMk id="147" creationId="{22938AA3-C197-4A8E-98C9-8ACED0F6816C}"/>
          </ac:cxnSpMkLst>
        </pc:cxnChg>
        <pc:cxnChg chg="del mod">
          <ac:chgData name="THOMY Philippe" userId="9df777e5-71f9-47e3-9421-f7a221646164" providerId="ADAL" clId="{E74D167E-27C3-46E5-9C44-757A4FD32906}" dt="2019-11-21T20:54:44.678" v="251" actId="478"/>
          <ac:cxnSpMkLst>
            <pc:docMk/>
            <pc:sldMk cId="3973831331" sldId="257"/>
            <ac:cxnSpMk id="160" creationId="{B06322F9-A3AF-426C-AFE8-7E2DA679F91C}"/>
          </ac:cxnSpMkLst>
        </pc:cxnChg>
        <pc:cxnChg chg="del mod">
          <ac:chgData name="THOMY Philippe" userId="9df777e5-71f9-47e3-9421-f7a221646164" providerId="ADAL" clId="{E74D167E-27C3-46E5-9C44-757A4FD32906}" dt="2019-11-21T20:54:50.666" v="252" actId="478"/>
          <ac:cxnSpMkLst>
            <pc:docMk/>
            <pc:sldMk cId="3973831331" sldId="257"/>
            <ac:cxnSpMk id="162" creationId="{61DC60A8-96BD-4709-83A2-AC3232379274}"/>
          </ac:cxnSpMkLst>
        </pc:cxnChg>
        <pc:cxnChg chg="del mod">
          <ac:chgData name="THOMY Philippe" userId="9df777e5-71f9-47e3-9421-f7a221646164" providerId="ADAL" clId="{E74D167E-27C3-46E5-9C44-757A4FD32906}" dt="2019-11-21T20:54:42.035" v="250" actId="478"/>
          <ac:cxnSpMkLst>
            <pc:docMk/>
            <pc:sldMk cId="3973831331" sldId="257"/>
            <ac:cxnSpMk id="164" creationId="{146DF2E4-172C-4391-81C6-35C95A6DEEBD}"/>
          </ac:cxnSpMkLst>
        </pc:cxnChg>
        <pc:cxnChg chg="del mod">
          <ac:chgData name="THOMY Philippe" userId="9df777e5-71f9-47e3-9421-f7a221646164" providerId="ADAL" clId="{E74D167E-27C3-46E5-9C44-757A4FD32906}" dt="2019-11-21T20:54:50.666" v="252" actId="478"/>
          <ac:cxnSpMkLst>
            <pc:docMk/>
            <pc:sldMk cId="3973831331" sldId="257"/>
            <ac:cxnSpMk id="166" creationId="{DF984DEB-574F-4233-9367-908DA7ADAC64}"/>
          </ac:cxnSpMkLst>
        </pc:cxnChg>
        <pc:cxnChg chg="del mod">
          <ac:chgData name="THOMY Philippe" userId="9df777e5-71f9-47e3-9421-f7a221646164" providerId="ADAL" clId="{E74D167E-27C3-46E5-9C44-757A4FD32906}" dt="2019-11-21T20:57:16.427" v="265" actId="478"/>
          <ac:cxnSpMkLst>
            <pc:docMk/>
            <pc:sldMk cId="3973831331" sldId="257"/>
            <ac:cxnSpMk id="170" creationId="{188A785C-A949-4E2D-9B75-D74A2FA24D9A}"/>
          </ac:cxnSpMkLst>
        </pc:cxnChg>
        <pc:cxnChg chg="del mod">
          <ac:chgData name="THOMY Philippe" userId="9df777e5-71f9-47e3-9421-f7a221646164" providerId="ADAL" clId="{E74D167E-27C3-46E5-9C44-757A4FD32906}" dt="2019-11-21T20:57:16.427" v="265" actId="478"/>
          <ac:cxnSpMkLst>
            <pc:docMk/>
            <pc:sldMk cId="3973831331" sldId="257"/>
            <ac:cxnSpMk id="173" creationId="{4A2F9FEA-1571-473A-918A-CD013F1F646F}"/>
          </ac:cxnSpMkLst>
        </pc:cxnChg>
        <pc:cxnChg chg="mod">
          <ac:chgData name="THOMY Philippe" userId="9df777e5-71f9-47e3-9421-f7a221646164" providerId="ADAL" clId="{E74D167E-27C3-46E5-9C44-757A4FD32906}" dt="2019-11-21T18:58:43.888" v="28" actId="1036"/>
          <ac:cxnSpMkLst>
            <pc:docMk/>
            <pc:sldMk cId="3973831331" sldId="257"/>
            <ac:cxnSpMk id="175" creationId="{86C856CC-396D-44B7-BC1A-666314E5F8FF}"/>
          </ac:cxnSpMkLst>
        </pc:cxnChg>
        <pc:cxnChg chg="mod">
          <ac:chgData name="THOMY Philippe" userId="9df777e5-71f9-47e3-9421-f7a221646164" providerId="ADAL" clId="{E74D167E-27C3-46E5-9C44-757A4FD32906}" dt="2019-11-21T18:58:43.888" v="28" actId="1036"/>
          <ac:cxnSpMkLst>
            <pc:docMk/>
            <pc:sldMk cId="3973831331" sldId="257"/>
            <ac:cxnSpMk id="177" creationId="{FED47627-F852-463A-9330-5DDC8287CBCB}"/>
          </ac:cxnSpMkLst>
        </pc:cxnChg>
        <pc:cxnChg chg="mod">
          <ac:chgData name="THOMY Philippe" userId="9df777e5-71f9-47e3-9421-f7a221646164" providerId="ADAL" clId="{E74D167E-27C3-46E5-9C44-757A4FD32906}" dt="2019-11-21T18:58:43.888" v="28" actId="1036"/>
          <ac:cxnSpMkLst>
            <pc:docMk/>
            <pc:sldMk cId="3973831331" sldId="257"/>
            <ac:cxnSpMk id="179" creationId="{F6CD1FBC-D2AD-4C20-8EDA-B485B3D185B7}"/>
          </ac:cxnSpMkLst>
        </pc:cxnChg>
        <pc:cxnChg chg="mod">
          <ac:chgData name="THOMY Philippe" userId="9df777e5-71f9-47e3-9421-f7a221646164" providerId="ADAL" clId="{E74D167E-27C3-46E5-9C44-757A4FD32906}" dt="2019-11-21T20:45:48.854" v="213" actId="1037"/>
          <ac:cxnSpMkLst>
            <pc:docMk/>
            <pc:sldMk cId="3973831331" sldId="257"/>
            <ac:cxnSpMk id="237" creationId="{D885FB18-58F1-4819-8602-64D4D1B3CE91}"/>
          </ac:cxnSpMkLst>
        </pc:cxnChg>
      </pc:sldChg>
      <pc:sldChg chg="addSp delSp modSp add del">
        <pc:chgData name="THOMY Philippe" userId="9df777e5-71f9-47e3-9421-f7a221646164" providerId="ADAL" clId="{E74D167E-27C3-46E5-9C44-757A4FD32906}" dt="2019-11-21T21:47:04.382" v="1261" actId="2696"/>
        <pc:sldMkLst>
          <pc:docMk/>
          <pc:sldMk cId="4157955483" sldId="258"/>
        </pc:sldMkLst>
        <pc:spChg chg="mod">
          <ac:chgData name="THOMY Philippe" userId="9df777e5-71f9-47e3-9421-f7a221646164" providerId="ADAL" clId="{E74D167E-27C3-46E5-9C44-757A4FD32906}" dt="2019-11-21T21:05:41.175" v="376" actId="1038"/>
          <ac:spMkLst>
            <pc:docMk/>
            <pc:sldMk cId="4157955483" sldId="258"/>
            <ac:spMk id="4" creationId="{6952D5BC-0897-4DB0-AC74-532560902DD8}"/>
          </ac:spMkLst>
        </pc:spChg>
        <pc:spChg chg="del mod">
          <ac:chgData name="THOMY Philippe" userId="9df777e5-71f9-47e3-9421-f7a221646164" providerId="ADAL" clId="{E74D167E-27C3-46E5-9C44-757A4FD32906}" dt="2019-11-21T21:12:11.069" v="437" actId="478"/>
          <ac:spMkLst>
            <pc:docMk/>
            <pc:sldMk cId="4157955483" sldId="258"/>
            <ac:spMk id="6" creationId="{DEE26CAB-AEEC-4D5E-A566-DA12E657C159}"/>
          </ac:spMkLst>
        </pc:spChg>
        <pc:spChg chg="del mod">
          <ac:chgData name="THOMY Philippe" userId="9df777e5-71f9-47e3-9421-f7a221646164" providerId="ADAL" clId="{E74D167E-27C3-46E5-9C44-757A4FD32906}" dt="2019-11-21T21:12:11.069" v="437" actId="478"/>
          <ac:spMkLst>
            <pc:docMk/>
            <pc:sldMk cId="4157955483" sldId="258"/>
            <ac:spMk id="7" creationId="{246DA983-4C8B-4A51-8B05-4C727DABE2EF}"/>
          </ac:spMkLst>
        </pc:spChg>
        <pc:spChg chg="mod">
          <ac:chgData name="THOMY Philippe" userId="9df777e5-71f9-47e3-9421-f7a221646164" providerId="ADAL" clId="{E74D167E-27C3-46E5-9C44-757A4FD32906}" dt="2019-11-21T21:06:30.840" v="391" actId="1038"/>
          <ac:spMkLst>
            <pc:docMk/>
            <pc:sldMk cId="4157955483" sldId="258"/>
            <ac:spMk id="8" creationId="{4FDDF57E-AB6A-487E-BFBE-F9A1ACF42B5A}"/>
          </ac:spMkLst>
        </pc:spChg>
        <pc:spChg chg="mod">
          <ac:chgData name="THOMY Philippe" userId="9df777e5-71f9-47e3-9421-f7a221646164" providerId="ADAL" clId="{E74D167E-27C3-46E5-9C44-757A4FD32906}" dt="2019-11-21T21:27:28.087" v="583" actId="20577"/>
          <ac:spMkLst>
            <pc:docMk/>
            <pc:sldMk cId="4157955483" sldId="258"/>
            <ac:spMk id="9" creationId="{4E5212E9-7E58-4A8E-8455-9721DC903C25}"/>
          </ac:spMkLst>
        </pc:spChg>
        <pc:spChg chg="add mod">
          <ac:chgData name="THOMY Philippe" userId="9df777e5-71f9-47e3-9421-f7a221646164" providerId="ADAL" clId="{E74D167E-27C3-46E5-9C44-757A4FD32906}" dt="2019-11-21T21:30:21.785" v="724" actId="1035"/>
          <ac:spMkLst>
            <pc:docMk/>
            <pc:sldMk cId="4157955483" sldId="258"/>
            <ac:spMk id="55" creationId="{2C0B1B93-4AE2-4437-A9B8-C3AFDAAF2CE9}"/>
          </ac:spMkLst>
        </pc:spChg>
        <pc:spChg chg="mod">
          <ac:chgData name="THOMY Philippe" userId="9df777e5-71f9-47e3-9421-f7a221646164" providerId="ADAL" clId="{E74D167E-27C3-46E5-9C44-757A4FD32906}" dt="2019-11-21T21:05:41.175" v="376" actId="1038"/>
          <ac:spMkLst>
            <pc:docMk/>
            <pc:sldMk cId="4157955483" sldId="258"/>
            <ac:spMk id="61" creationId="{CB14BE1B-915F-4296-8621-B21D48380BEA}"/>
          </ac:spMkLst>
        </pc:spChg>
        <pc:spChg chg="mod">
          <ac:chgData name="THOMY Philippe" userId="9df777e5-71f9-47e3-9421-f7a221646164" providerId="ADAL" clId="{E74D167E-27C3-46E5-9C44-757A4FD32906}" dt="2019-11-21T21:27:22.851" v="581" actId="20577"/>
          <ac:spMkLst>
            <pc:docMk/>
            <pc:sldMk cId="4157955483" sldId="258"/>
            <ac:spMk id="69" creationId="{64EB401E-FE5F-4305-A7BB-A7B52D1726C8}"/>
          </ac:spMkLst>
        </pc:spChg>
        <pc:spChg chg="mod">
          <ac:chgData name="THOMY Philippe" userId="9df777e5-71f9-47e3-9421-f7a221646164" providerId="ADAL" clId="{E74D167E-27C3-46E5-9C44-757A4FD32906}" dt="2019-11-21T21:05:41.175" v="376" actId="1038"/>
          <ac:spMkLst>
            <pc:docMk/>
            <pc:sldMk cId="4157955483" sldId="258"/>
            <ac:spMk id="70" creationId="{820A2E12-802A-4C66-8C34-6055ABF68CB2}"/>
          </ac:spMkLst>
        </pc:spChg>
        <pc:spChg chg="mod">
          <ac:chgData name="THOMY Philippe" userId="9df777e5-71f9-47e3-9421-f7a221646164" providerId="ADAL" clId="{E74D167E-27C3-46E5-9C44-757A4FD32906}" dt="2019-11-21T21:05:41.175" v="376" actId="1038"/>
          <ac:spMkLst>
            <pc:docMk/>
            <pc:sldMk cId="4157955483" sldId="258"/>
            <ac:spMk id="115" creationId="{9038E47B-AA69-4FF3-A21A-9D2C10749FC8}"/>
          </ac:spMkLst>
        </pc:spChg>
        <pc:spChg chg="mod">
          <ac:chgData name="THOMY Philippe" userId="9df777e5-71f9-47e3-9421-f7a221646164" providerId="ADAL" clId="{E74D167E-27C3-46E5-9C44-757A4FD32906}" dt="2019-11-21T21:05:41.175" v="376" actId="1038"/>
          <ac:spMkLst>
            <pc:docMk/>
            <pc:sldMk cId="4157955483" sldId="258"/>
            <ac:spMk id="116" creationId="{312B0BEA-62A7-4391-8B76-43D45793B555}"/>
          </ac:spMkLst>
        </pc:spChg>
        <pc:spChg chg="add">
          <ac:chgData name="THOMY Philippe" userId="9df777e5-71f9-47e3-9421-f7a221646164" providerId="ADAL" clId="{E74D167E-27C3-46E5-9C44-757A4FD32906}" dt="2019-11-21T21:25:10.671" v="561"/>
          <ac:spMkLst>
            <pc:docMk/>
            <pc:sldMk cId="4157955483" sldId="258"/>
            <ac:spMk id="126" creationId="{518443F7-1736-4773-870A-2199A3E053FA}"/>
          </ac:spMkLst>
        </pc:spChg>
        <pc:spChg chg="add">
          <ac:chgData name="THOMY Philippe" userId="9df777e5-71f9-47e3-9421-f7a221646164" providerId="ADAL" clId="{E74D167E-27C3-46E5-9C44-757A4FD32906}" dt="2019-11-21T21:25:10.671" v="561"/>
          <ac:spMkLst>
            <pc:docMk/>
            <pc:sldMk cId="4157955483" sldId="258"/>
            <ac:spMk id="127" creationId="{379C99E7-7EAD-418A-8816-C42CED85A1CC}"/>
          </ac:spMkLst>
        </pc:spChg>
        <pc:spChg chg="add">
          <ac:chgData name="THOMY Philippe" userId="9df777e5-71f9-47e3-9421-f7a221646164" providerId="ADAL" clId="{E74D167E-27C3-46E5-9C44-757A4FD32906}" dt="2019-11-21T21:25:10.671" v="561"/>
          <ac:spMkLst>
            <pc:docMk/>
            <pc:sldMk cId="4157955483" sldId="258"/>
            <ac:spMk id="130" creationId="{574B995C-3D13-4D4A-8FF1-269AE49ABE29}"/>
          </ac:spMkLst>
        </pc:spChg>
        <pc:spChg chg="add">
          <ac:chgData name="THOMY Philippe" userId="9df777e5-71f9-47e3-9421-f7a221646164" providerId="ADAL" clId="{E74D167E-27C3-46E5-9C44-757A4FD32906}" dt="2019-11-21T21:25:10.671" v="561"/>
          <ac:spMkLst>
            <pc:docMk/>
            <pc:sldMk cId="4157955483" sldId="258"/>
            <ac:spMk id="132" creationId="{4DE0D235-863C-4EAE-95F2-7CD297FE1D32}"/>
          </ac:spMkLst>
        </pc:spChg>
        <pc:spChg chg="add mod">
          <ac:chgData name="THOMY Philippe" userId="9df777e5-71f9-47e3-9421-f7a221646164" providerId="ADAL" clId="{E74D167E-27C3-46E5-9C44-757A4FD32906}" dt="2019-11-21T21:28:38.486" v="633" actId="1076"/>
          <ac:spMkLst>
            <pc:docMk/>
            <pc:sldMk cId="4157955483" sldId="258"/>
            <ac:spMk id="133" creationId="{B5DBD461-24DF-4D8C-97A5-1DF76A36A201}"/>
          </ac:spMkLst>
        </pc:spChg>
        <pc:spChg chg="add mod">
          <ac:chgData name="THOMY Philippe" userId="9df777e5-71f9-47e3-9421-f7a221646164" providerId="ADAL" clId="{E74D167E-27C3-46E5-9C44-757A4FD32906}" dt="2019-11-21T21:29:11.348" v="701" actId="20577"/>
          <ac:spMkLst>
            <pc:docMk/>
            <pc:sldMk cId="4157955483" sldId="258"/>
            <ac:spMk id="134" creationId="{9FBE0CFD-7F7C-4BFD-BA27-78A6B5F9ED3B}"/>
          </ac:spMkLst>
        </pc:spChg>
        <pc:spChg chg="mod">
          <ac:chgData name="THOMY Philippe" userId="9df777e5-71f9-47e3-9421-f7a221646164" providerId="ADAL" clId="{E74D167E-27C3-46E5-9C44-757A4FD32906}" dt="2019-11-21T21:16:31.304" v="465" actId="6549"/>
          <ac:spMkLst>
            <pc:docMk/>
            <pc:sldMk cId="4157955483" sldId="258"/>
            <ac:spMk id="171" creationId="{05E23E0B-AAC5-47A2-9F7A-FB120F3722D0}"/>
          </ac:spMkLst>
        </pc:spChg>
        <pc:spChg chg="del">
          <ac:chgData name="THOMY Philippe" userId="9df777e5-71f9-47e3-9421-f7a221646164" providerId="ADAL" clId="{E74D167E-27C3-46E5-9C44-757A4FD32906}" dt="2019-11-21T21:13:21.807" v="444" actId="478"/>
          <ac:spMkLst>
            <pc:docMk/>
            <pc:sldMk cId="4157955483" sldId="258"/>
            <ac:spMk id="176" creationId="{B9FFB6CB-282A-4ABA-8B73-5F87A5433A7E}"/>
          </ac:spMkLst>
        </pc:spChg>
        <pc:spChg chg="del">
          <ac:chgData name="THOMY Philippe" userId="9df777e5-71f9-47e3-9421-f7a221646164" providerId="ADAL" clId="{E74D167E-27C3-46E5-9C44-757A4FD32906}" dt="2019-11-21T21:13:21.807" v="444" actId="478"/>
          <ac:spMkLst>
            <pc:docMk/>
            <pc:sldMk cId="4157955483" sldId="258"/>
            <ac:spMk id="180" creationId="{753B5147-18E6-4367-B614-8CFB28ECC70C}"/>
          </ac:spMkLst>
        </pc:spChg>
        <pc:spChg chg="mod">
          <ac:chgData name="THOMY Philippe" userId="9df777e5-71f9-47e3-9421-f7a221646164" providerId="ADAL" clId="{E74D167E-27C3-46E5-9C44-757A4FD32906}" dt="2019-11-21T21:05:41.175" v="376" actId="1038"/>
          <ac:spMkLst>
            <pc:docMk/>
            <pc:sldMk cId="4157955483" sldId="258"/>
            <ac:spMk id="227" creationId="{E41A0B45-32E3-4B86-A0DE-6BA34917EAEB}"/>
          </ac:spMkLst>
        </pc:spChg>
        <pc:spChg chg="del mod">
          <ac:chgData name="THOMY Philippe" userId="9df777e5-71f9-47e3-9421-f7a221646164" providerId="ADAL" clId="{E74D167E-27C3-46E5-9C44-757A4FD32906}" dt="2019-11-21T21:12:11.069" v="437" actId="478"/>
          <ac:spMkLst>
            <pc:docMk/>
            <pc:sldMk cId="4157955483" sldId="258"/>
            <ac:spMk id="228" creationId="{48527799-2D05-4C51-9633-7C3786A59985}"/>
          </ac:spMkLst>
        </pc:spChg>
        <pc:spChg chg="mod">
          <ac:chgData name="THOMY Philippe" userId="9df777e5-71f9-47e3-9421-f7a221646164" providerId="ADAL" clId="{E74D167E-27C3-46E5-9C44-757A4FD32906}" dt="2019-11-21T21:11:27.755" v="433" actId="1035"/>
          <ac:spMkLst>
            <pc:docMk/>
            <pc:sldMk cId="4157955483" sldId="258"/>
            <ac:spMk id="229" creationId="{87435DC9-1323-4C1D-9569-92424D01861E}"/>
          </ac:spMkLst>
        </pc:spChg>
        <pc:spChg chg="del mod">
          <ac:chgData name="THOMY Philippe" userId="9df777e5-71f9-47e3-9421-f7a221646164" providerId="ADAL" clId="{E74D167E-27C3-46E5-9C44-757A4FD32906}" dt="2019-11-21T21:12:11.069" v="437" actId="478"/>
          <ac:spMkLst>
            <pc:docMk/>
            <pc:sldMk cId="4157955483" sldId="258"/>
            <ac:spMk id="230" creationId="{110A185C-282F-4A4E-9EAF-08C5616296E9}"/>
          </ac:spMkLst>
        </pc:spChg>
        <pc:spChg chg="mod">
          <ac:chgData name="THOMY Philippe" userId="9df777e5-71f9-47e3-9421-f7a221646164" providerId="ADAL" clId="{E74D167E-27C3-46E5-9C44-757A4FD32906}" dt="2019-11-21T21:28:15.342" v="631" actId="1037"/>
          <ac:spMkLst>
            <pc:docMk/>
            <pc:sldMk cId="4157955483" sldId="258"/>
            <ac:spMk id="231" creationId="{AF3EF476-7B21-4731-9D8A-B326E65F7E18}"/>
          </ac:spMkLst>
        </pc:spChg>
        <pc:spChg chg="mod">
          <ac:chgData name="THOMY Philippe" userId="9df777e5-71f9-47e3-9421-f7a221646164" providerId="ADAL" clId="{E74D167E-27C3-46E5-9C44-757A4FD32906}" dt="2019-11-21T21:05:41.175" v="376" actId="1038"/>
          <ac:spMkLst>
            <pc:docMk/>
            <pc:sldMk cId="4157955483" sldId="258"/>
            <ac:spMk id="241" creationId="{1CD48290-F660-44A7-AF3C-22903BF8F5E1}"/>
          </ac:spMkLst>
        </pc:spChg>
        <pc:cxnChg chg="mod">
          <ac:chgData name="THOMY Philippe" userId="9df777e5-71f9-47e3-9421-f7a221646164" providerId="ADAL" clId="{E74D167E-27C3-46E5-9C44-757A4FD32906}" dt="2019-11-21T21:07:55.509" v="399" actId="14100"/>
          <ac:cxnSpMkLst>
            <pc:docMk/>
            <pc:sldMk cId="4157955483" sldId="258"/>
            <ac:cxnSpMk id="10" creationId="{4FA216FD-5DA1-438C-82E3-7AFEBFC1695A}"/>
          </ac:cxnSpMkLst>
        </pc:cxnChg>
        <pc:cxnChg chg="mod">
          <ac:chgData name="THOMY Philippe" userId="9df777e5-71f9-47e3-9421-f7a221646164" providerId="ADAL" clId="{E74D167E-27C3-46E5-9C44-757A4FD32906}" dt="2019-11-21T21:07:45.388" v="397" actId="14100"/>
          <ac:cxnSpMkLst>
            <pc:docMk/>
            <pc:sldMk cId="4157955483" sldId="258"/>
            <ac:cxnSpMk id="24" creationId="{2E7C53B5-6CB9-45B3-993D-2E8F1B1D114E}"/>
          </ac:cxnSpMkLst>
        </pc:cxnChg>
        <pc:cxnChg chg="del mod">
          <ac:chgData name="THOMY Philippe" userId="9df777e5-71f9-47e3-9421-f7a221646164" providerId="ADAL" clId="{E74D167E-27C3-46E5-9C44-757A4FD32906}" dt="2019-11-21T21:12:47.242" v="443" actId="478"/>
          <ac:cxnSpMkLst>
            <pc:docMk/>
            <pc:sldMk cId="4157955483" sldId="258"/>
            <ac:cxnSpMk id="34" creationId="{BAEC7C8E-03F1-4500-8683-15B2B2E96672}"/>
          </ac:cxnSpMkLst>
        </pc:cxnChg>
        <pc:cxnChg chg="mod">
          <ac:chgData name="THOMY Philippe" userId="9df777e5-71f9-47e3-9421-f7a221646164" providerId="ADAL" clId="{E74D167E-27C3-46E5-9C44-757A4FD32906}" dt="2019-11-21T21:15:52.089" v="454" actId="14100"/>
          <ac:cxnSpMkLst>
            <pc:docMk/>
            <pc:sldMk cId="4157955483" sldId="258"/>
            <ac:cxnSpMk id="37" creationId="{F68D3B02-AC1A-4DB7-8199-1E037B2755AE}"/>
          </ac:cxnSpMkLst>
        </pc:cxnChg>
        <pc:cxnChg chg="add mod">
          <ac:chgData name="THOMY Philippe" userId="9df777e5-71f9-47e3-9421-f7a221646164" providerId="ADAL" clId="{E74D167E-27C3-46E5-9C44-757A4FD32906}" dt="2019-11-21T21:15:42.188" v="452" actId="14100"/>
          <ac:cxnSpMkLst>
            <pc:docMk/>
            <pc:sldMk cId="4157955483" sldId="258"/>
            <ac:cxnSpMk id="52" creationId="{8051B36E-6B89-4FA3-84E4-169C348A59F3}"/>
          </ac:cxnSpMkLst>
        </pc:cxnChg>
        <pc:cxnChg chg="add mod">
          <ac:chgData name="THOMY Philippe" userId="9df777e5-71f9-47e3-9421-f7a221646164" providerId="ADAL" clId="{E74D167E-27C3-46E5-9C44-757A4FD32906}" dt="2019-11-21T21:05:41.175" v="376" actId="1038"/>
          <ac:cxnSpMkLst>
            <pc:docMk/>
            <pc:sldMk cId="4157955483" sldId="258"/>
            <ac:cxnSpMk id="56" creationId="{AAFF875D-B00F-43B8-8894-EF96D1030AD7}"/>
          </ac:cxnSpMkLst>
        </pc:cxnChg>
        <pc:cxnChg chg="del mod">
          <ac:chgData name="THOMY Philippe" userId="9df777e5-71f9-47e3-9421-f7a221646164" providerId="ADAL" clId="{E74D167E-27C3-46E5-9C44-757A4FD32906}" dt="2019-11-21T21:12:11.069" v="437" actId="478"/>
          <ac:cxnSpMkLst>
            <pc:docMk/>
            <pc:sldMk cId="4157955483" sldId="258"/>
            <ac:cxnSpMk id="64" creationId="{87DA66D5-2CB8-4577-BB2B-0D6ACB0123C4}"/>
          </ac:cxnSpMkLst>
        </pc:cxnChg>
        <pc:cxnChg chg="del mod">
          <ac:chgData name="THOMY Philippe" userId="9df777e5-71f9-47e3-9421-f7a221646164" providerId="ADAL" clId="{E74D167E-27C3-46E5-9C44-757A4FD32906}" dt="2019-11-21T21:12:17.678" v="438" actId="478"/>
          <ac:cxnSpMkLst>
            <pc:docMk/>
            <pc:sldMk cId="4157955483" sldId="258"/>
            <ac:cxnSpMk id="66" creationId="{245C3562-34DD-49F1-8DA0-1E9DB9DCA3BF}"/>
          </ac:cxnSpMkLst>
        </pc:cxnChg>
        <pc:cxnChg chg="mod">
          <ac:chgData name="THOMY Philippe" userId="9df777e5-71f9-47e3-9421-f7a221646164" providerId="ADAL" clId="{E74D167E-27C3-46E5-9C44-757A4FD32906}" dt="2019-11-21T21:05:41.175" v="376" actId="1038"/>
          <ac:cxnSpMkLst>
            <pc:docMk/>
            <pc:sldMk cId="4157955483" sldId="258"/>
            <ac:cxnSpMk id="86" creationId="{AE401C72-D75F-467C-8AAB-AA84F6AB16A8}"/>
          </ac:cxnSpMkLst>
        </pc:cxnChg>
        <pc:cxnChg chg="del mod">
          <ac:chgData name="THOMY Philippe" userId="9df777e5-71f9-47e3-9421-f7a221646164" providerId="ADAL" clId="{E74D167E-27C3-46E5-9C44-757A4FD32906}" dt="2019-11-21T21:12:44.254" v="442" actId="478"/>
          <ac:cxnSpMkLst>
            <pc:docMk/>
            <pc:sldMk cId="4157955483" sldId="258"/>
            <ac:cxnSpMk id="90" creationId="{948A2653-6635-479B-9327-BB175FF9B05E}"/>
          </ac:cxnSpMkLst>
        </pc:cxnChg>
        <pc:cxnChg chg="mod">
          <ac:chgData name="THOMY Philippe" userId="9df777e5-71f9-47e3-9421-f7a221646164" providerId="ADAL" clId="{E74D167E-27C3-46E5-9C44-757A4FD32906}" dt="2019-11-21T21:05:41.175" v="376" actId="1038"/>
          <ac:cxnSpMkLst>
            <pc:docMk/>
            <pc:sldMk cId="4157955483" sldId="258"/>
            <ac:cxnSpMk id="94" creationId="{BA130D2B-05B4-4606-AF74-8192B814C2BC}"/>
          </ac:cxnSpMkLst>
        </pc:cxnChg>
        <pc:cxnChg chg="mod">
          <ac:chgData name="THOMY Philippe" userId="9df777e5-71f9-47e3-9421-f7a221646164" providerId="ADAL" clId="{E74D167E-27C3-46E5-9C44-757A4FD32906}" dt="2019-11-21T21:05:41.175" v="376" actId="1038"/>
          <ac:cxnSpMkLst>
            <pc:docMk/>
            <pc:sldMk cId="4157955483" sldId="258"/>
            <ac:cxnSpMk id="97" creationId="{A96F874A-7477-42FF-A913-D44CB2A7285D}"/>
          </ac:cxnSpMkLst>
        </pc:cxnChg>
        <pc:cxnChg chg="add">
          <ac:chgData name="THOMY Philippe" userId="9df777e5-71f9-47e3-9421-f7a221646164" providerId="ADAL" clId="{E74D167E-27C3-46E5-9C44-757A4FD32906}" dt="2019-11-21T21:25:10.671" v="561"/>
          <ac:cxnSpMkLst>
            <pc:docMk/>
            <pc:sldMk cId="4157955483" sldId="258"/>
            <ac:cxnSpMk id="128" creationId="{0B4EA9A7-DA15-4B68-B569-2B2432F601CF}"/>
          </ac:cxnSpMkLst>
        </pc:cxnChg>
        <pc:cxnChg chg="add">
          <ac:chgData name="THOMY Philippe" userId="9df777e5-71f9-47e3-9421-f7a221646164" providerId="ADAL" clId="{E74D167E-27C3-46E5-9C44-757A4FD32906}" dt="2019-11-21T21:25:10.671" v="561"/>
          <ac:cxnSpMkLst>
            <pc:docMk/>
            <pc:sldMk cId="4157955483" sldId="258"/>
            <ac:cxnSpMk id="129" creationId="{E856DBA9-C479-4E84-A8E1-1F7018EBE429}"/>
          </ac:cxnSpMkLst>
        </pc:cxnChg>
        <pc:cxnChg chg="add">
          <ac:chgData name="THOMY Philippe" userId="9df777e5-71f9-47e3-9421-f7a221646164" providerId="ADAL" clId="{E74D167E-27C3-46E5-9C44-757A4FD32906}" dt="2019-11-21T21:25:10.671" v="561"/>
          <ac:cxnSpMkLst>
            <pc:docMk/>
            <pc:sldMk cId="4157955483" sldId="258"/>
            <ac:cxnSpMk id="131" creationId="{8C7734C0-9D7C-46CE-A06D-1A5EF12F3674}"/>
          </ac:cxnSpMkLst>
        </pc:cxnChg>
        <pc:cxnChg chg="del mod">
          <ac:chgData name="THOMY Philippe" userId="9df777e5-71f9-47e3-9421-f7a221646164" providerId="ADAL" clId="{E74D167E-27C3-46E5-9C44-757A4FD32906}" dt="2019-11-21T21:12:20.201" v="439" actId="478"/>
          <ac:cxnSpMkLst>
            <pc:docMk/>
            <pc:sldMk cId="4157955483" sldId="258"/>
            <ac:cxnSpMk id="144" creationId="{AB09BBC8-461C-49C8-AE23-4C87B9BBA422}"/>
          </ac:cxnSpMkLst>
        </pc:cxnChg>
        <pc:cxnChg chg="del">
          <ac:chgData name="THOMY Philippe" userId="9df777e5-71f9-47e3-9421-f7a221646164" providerId="ADAL" clId="{E74D167E-27C3-46E5-9C44-757A4FD32906}" dt="2019-11-21T20:56:42.365" v="264" actId="478"/>
          <ac:cxnSpMkLst>
            <pc:docMk/>
            <pc:sldMk cId="4157955483" sldId="258"/>
            <ac:cxnSpMk id="147" creationId="{22938AA3-C197-4A8E-98C9-8ACED0F6816C}"/>
          </ac:cxnSpMkLst>
        </pc:cxnChg>
        <pc:cxnChg chg="del mod">
          <ac:chgData name="THOMY Philippe" userId="9df777e5-71f9-47e3-9421-f7a221646164" providerId="ADAL" clId="{E74D167E-27C3-46E5-9C44-757A4FD32906}" dt="2019-11-21T21:12:11.069" v="437" actId="478"/>
          <ac:cxnSpMkLst>
            <pc:docMk/>
            <pc:sldMk cId="4157955483" sldId="258"/>
            <ac:cxnSpMk id="160" creationId="{B06322F9-A3AF-426C-AFE8-7E2DA679F91C}"/>
          </ac:cxnSpMkLst>
        </pc:cxnChg>
        <pc:cxnChg chg="del mod">
          <ac:chgData name="THOMY Philippe" userId="9df777e5-71f9-47e3-9421-f7a221646164" providerId="ADAL" clId="{E74D167E-27C3-46E5-9C44-757A4FD32906}" dt="2019-11-21T21:12:11.069" v="437" actId="478"/>
          <ac:cxnSpMkLst>
            <pc:docMk/>
            <pc:sldMk cId="4157955483" sldId="258"/>
            <ac:cxnSpMk id="162" creationId="{61DC60A8-96BD-4709-83A2-AC3232379274}"/>
          </ac:cxnSpMkLst>
        </pc:cxnChg>
        <pc:cxnChg chg="del mod">
          <ac:chgData name="THOMY Philippe" userId="9df777e5-71f9-47e3-9421-f7a221646164" providerId="ADAL" clId="{E74D167E-27C3-46E5-9C44-757A4FD32906}" dt="2019-11-21T21:12:22.649" v="440" actId="478"/>
          <ac:cxnSpMkLst>
            <pc:docMk/>
            <pc:sldMk cId="4157955483" sldId="258"/>
            <ac:cxnSpMk id="164" creationId="{146DF2E4-172C-4391-81C6-35C95A6DEEBD}"/>
          </ac:cxnSpMkLst>
        </pc:cxnChg>
        <pc:cxnChg chg="del mod">
          <ac:chgData name="THOMY Philippe" userId="9df777e5-71f9-47e3-9421-f7a221646164" providerId="ADAL" clId="{E74D167E-27C3-46E5-9C44-757A4FD32906}" dt="2019-11-21T21:12:25.931" v="441" actId="478"/>
          <ac:cxnSpMkLst>
            <pc:docMk/>
            <pc:sldMk cId="4157955483" sldId="258"/>
            <ac:cxnSpMk id="166" creationId="{DF984DEB-574F-4233-9367-908DA7ADAC64}"/>
          </ac:cxnSpMkLst>
        </pc:cxnChg>
        <pc:cxnChg chg="del">
          <ac:chgData name="THOMY Philippe" userId="9df777e5-71f9-47e3-9421-f7a221646164" providerId="ADAL" clId="{E74D167E-27C3-46E5-9C44-757A4FD32906}" dt="2019-11-21T21:13:21.807" v="444" actId="478"/>
          <ac:cxnSpMkLst>
            <pc:docMk/>
            <pc:sldMk cId="4157955483" sldId="258"/>
            <ac:cxnSpMk id="170" creationId="{188A785C-A949-4E2D-9B75-D74A2FA24D9A}"/>
          </ac:cxnSpMkLst>
        </pc:cxnChg>
        <pc:cxnChg chg="del">
          <ac:chgData name="THOMY Philippe" userId="9df777e5-71f9-47e3-9421-f7a221646164" providerId="ADAL" clId="{E74D167E-27C3-46E5-9C44-757A4FD32906}" dt="2019-11-21T21:13:21.807" v="444" actId="478"/>
          <ac:cxnSpMkLst>
            <pc:docMk/>
            <pc:sldMk cId="4157955483" sldId="258"/>
            <ac:cxnSpMk id="173" creationId="{4A2F9FEA-1571-473A-918A-CD013F1F646F}"/>
          </ac:cxnSpMkLst>
        </pc:cxnChg>
        <pc:cxnChg chg="mod">
          <ac:chgData name="THOMY Philippe" userId="9df777e5-71f9-47e3-9421-f7a221646164" providerId="ADAL" clId="{E74D167E-27C3-46E5-9C44-757A4FD32906}" dt="2019-11-21T21:05:41.175" v="376" actId="1038"/>
          <ac:cxnSpMkLst>
            <pc:docMk/>
            <pc:sldMk cId="4157955483" sldId="258"/>
            <ac:cxnSpMk id="237" creationId="{D885FB18-58F1-4819-8602-64D4D1B3CE91}"/>
          </ac:cxnSpMkLst>
        </pc:cxnChg>
      </pc:sldChg>
      <pc:sldChg chg="addSp delSp modSp add">
        <pc:chgData name="THOMY Philippe" userId="9df777e5-71f9-47e3-9421-f7a221646164" providerId="ADAL" clId="{E74D167E-27C3-46E5-9C44-757A4FD32906}" dt="2019-11-21T21:56:17.675" v="1312" actId="1038"/>
        <pc:sldMkLst>
          <pc:docMk/>
          <pc:sldMk cId="3831110356" sldId="259"/>
        </pc:sldMkLst>
        <pc:spChg chg="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4" creationId="{6952D5BC-0897-4DB0-AC74-532560902DD8}"/>
          </ac:spMkLst>
        </pc:spChg>
        <pc:spChg chg="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5" creationId="{E05F0AF1-F72E-4190-A658-4335F566E1D6}"/>
          </ac:spMkLst>
        </pc:spChg>
        <pc:spChg chg="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6" creationId="{DEE26CAB-AEEC-4D5E-A566-DA12E657C159}"/>
          </ac:spMkLst>
        </pc:spChg>
        <pc:spChg chg="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7" creationId="{246DA983-4C8B-4A51-8B05-4C727DABE2EF}"/>
          </ac:spMkLst>
        </pc:spChg>
        <pc:spChg chg="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8" creationId="{4FDDF57E-AB6A-487E-BFBE-F9A1ACF42B5A}"/>
          </ac:spMkLst>
        </pc:spChg>
        <pc:spChg chg="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9" creationId="{4E5212E9-7E58-4A8E-8455-9721DC903C25}"/>
          </ac:spMkLst>
        </pc:spChg>
        <pc:spChg chg="add del mod">
          <ac:chgData name="THOMY Philippe" userId="9df777e5-71f9-47e3-9421-f7a221646164" providerId="ADAL" clId="{E74D167E-27C3-46E5-9C44-757A4FD32906}" dt="2019-11-21T21:21:18.453" v="475" actId="478"/>
          <ac:spMkLst>
            <pc:docMk/>
            <pc:sldMk cId="3831110356" sldId="259"/>
            <ac:spMk id="16" creationId="{0C2B0972-87C6-46B3-BF39-3A6BF36F6B7D}"/>
          </ac:spMkLst>
        </pc:spChg>
        <pc:spChg chg="add mod">
          <ac:chgData name="THOMY Philippe" userId="9df777e5-71f9-47e3-9421-f7a221646164" providerId="ADAL" clId="{E74D167E-27C3-46E5-9C44-757A4FD32906}" dt="2019-11-21T21:44:23.103" v="1220" actId="1035"/>
          <ac:spMkLst>
            <pc:docMk/>
            <pc:sldMk cId="3831110356" sldId="259"/>
            <ac:spMk id="17" creationId="{7E8E998A-93B5-451C-9C8B-2A1B929DA9AE}"/>
          </ac:spMkLst>
        </pc:spChg>
        <pc:spChg chg="add mod">
          <ac:chgData name="THOMY Philippe" userId="9df777e5-71f9-47e3-9421-f7a221646164" providerId="ADAL" clId="{E74D167E-27C3-46E5-9C44-757A4FD32906}" dt="2019-11-21T21:55:49.151" v="1295" actId="1037"/>
          <ac:spMkLst>
            <pc:docMk/>
            <pc:sldMk cId="3831110356" sldId="259"/>
            <ac:spMk id="25" creationId="{EA347164-2814-4F25-9D41-6976C702B8F9}"/>
          </ac:spMkLst>
        </pc:spChg>
        <pc:spChg chg="add del mod">
          <ac:chgData name="THOMY Philippe" userId="9df777e5-71f9-47e3-9421-f7a221646164" providerId="ADAL" clId="{E74D167E-27C3-46E5-9C44-757A4FD32906}" dt="2019-11-21T21:46:57.154" v="1260" actId="14100"/>
          <ac:spMkLst>
            <pc:docMk/>
            <pc:sldMk cId="3831110356" sldId="259"/>
            <ac:spMk id="26" creationId="{EDEB175E-D87A-4037-9AA8-821AE6A252AE}"/>
          </ac:spMkLst>
        </pc:spChg>
        <pc:spChg chg="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32" creationId="{DBF73133-4F48-46F3-A870-73B7F5D30D2F}"/>
          </ac:spMkLst>
        </pc:spChg>
        <pc:spChg chg="mod">
          <ac:chgData name="THOMY Philippe" userId="9df777e5-71f9-47e3-9421-f7a221646164" providerId="ADAL" clId="{E74D167E-27C3-46E5-9C44-757A4FD32906}" dt="2019-11-21T21:56:17.675" v="1312" actId="1038"/>
          <ac:spMkLst>
            <pc:docMk/>
            <pc:sldMk cId="3831110356" sldId="259"/>
            <ac:spMk id="55" creationId="{2C0B1B93-4AE2-4437-A9B8-C3AFDAAF2CE9}"/>
          </ac:spMkLst>
        </pc:spChg>
        <pc:spChg chg="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61" creationId="{CB14BE1B-915F-4296-8621-B21D48380BEA}"/>
          </ac:spMkLst>
        </pc:spChg>
        <pc:spChg chg="add mod">
          <ac:chgData name="THOMY Philippe" userId="9df777e5-71f9-47e3-9421-f7a221646164" providerId="ADAL" clId="{E74D167E-27C3-46E5-9C44-757A4FD32906}" dt="2019-11-21T21:43:18.958" v="1121" actId="1037"/>
          <ac:spMkLst>
            <pc:docMk/>
            <pc:sldMk cId="3831110356" sldId="259"/>
            <ac:spMk id="63" creationId="{E511BAF0-2E1A-4191-AB05-4F0550849E1E}"/>
          </ac:spMkLst>
        </pc:spChg>
        <pc:spChg chg="add mod">
          <ac:chgData name="THOMY Philippe" userId="9df777e5-71f9-47e3-9421-f7a221646164" providerId="ADAL" clId="{E74D167E-27C3-46E5-9C44-757A4FD32906}" dt="2019-11-21T21:44:02.881" v="1203" actId="1036"/>
          <ac:spMkLst>
            <pc:docMk/>
            <pc:sldMk cId="3831110356" sldId="259"/>
            <ac:spMk id="65" creationId="{AF01E1BF-4F68-4CC1-84C6-0092745FFD45}"/>
          </ac:spMkLst>
        </pc:spChg>
        <pc:spChg chg="add mod">
          <ac:chgData name="THOMY Philippe" userId="9df777e5-71f9-47e3-9421-f7a221646164" providerId="ADAL" clId="{E74D167E-27C3-46E5-9C44-757A4FD32906}" dt="2019-11-21T21:44:02.881" v="1203" actId="1036"/>
          <ac:spMkLst>
            <pc:docMk/>
            <pc:sldMk cId="3831110356" sldId="259"/>
            <ac:spMk id="67" creationId="{7EDB66B5-46C0-4DD9-A178-B6EF9FF2AD29}"/>
          </ac:spMkLst>
        </pc:spChg>
        <pc:spChg chg="add 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68" creationId="{82CDB3FB-8A85-4E26-BE4F-58050EC4B02B}"/>
          </ac:spMkLst>
        </pc:spChg>
        <pc:spChg chg="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69" creationId="{64EB401E-FE5F-4305-A7BB-A7B52D1726C8}"/>
          </ac:spMkLst>
        </pc:spChg>
        <pc:spChg chg="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70" creationId="{820A2E12-802A-4C66-8C34-6055ABF68CB2}"/>
          </ac:spMkLst>
        </pc:spChg>
        <pc:spChg chg="add 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71" creationId="{4B0D3131-2BCE-4874-9C79-2C9FB2B4BE1D}"/>
          </ac:spMkLst>
        </pc:spChg>
        <pc:spChg chg="add 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72" creationId="{020408FF-94E5-4CA7-AAFF-99802DB5D086}"/>
          </ac:spMkLst>
        </pc:spChg>
        <pc:spChg chg="add 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73" creationId="{67362017-042E-4EE3-8380-4E21A2C66CFA}"/>
          </ac:spMkLst>
        </pc:spChg>
        <pc:spChg chg="add 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78" creationId="{62A43E9F-C932-43E7-900C-B5CB7CBCDFB1}"/>
          </ac:spMkLst>
        </pc:spChg>
        <pc:spChg chg="add 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79" creationId="{A1AABF15-7146-4778-92BD-068B3731093E}"/>
          </ac:spMkLst>
        </pc:spChg>
        <pc:spChg chg="add 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80" creationId="{B860C128-F24F-41B6-BB41-241B40529600}"/>
          </ac:spMkLst>
        </pc:spChg>
        <pc:spChg chg="add 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81" creationId="{09FE2BFB-1BDD-42D6-91AB-B3A67AE88AC2}"/>
          </ac:spMkLst>
        </pc:spChg>
        <pc:spChg chg="add 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83" creationId="{0E69705D-2C84-492D-8016-D05675574FB7}"/>
          </ac:spMkLst>
        </pc:spChg>
        <pc:spChg chg="add 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84" creationId="{D799EA2D-34E6-4B73-B65B-E4775E5C3352}"/>
          </ac:spMkLst>
        </pc:spChg>
        <pc:spChg chg="add 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85" creationId="{F474A497-BA94-41FD-A560-4FF9362DC923}"/>
          </ac:spMkLst>
        </pc:spChg>
        <pc:spChg chg="add 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87" creationId="{6F16B9BB-D568-444B-BDD2-66708D87C4D3}"/>
          </ac:spMkLst>
        </pc:spChg>
        <pc:spChg chg="add 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92" creationId="{0FE81827-596D-4C30-B7E2-256D167D0DBD}"/>
          </ac:spMkLst>
        </pc:spChg>
        <pc:spChg chg="add 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93" creationId="{CA9AAADF-1706-4A00-B737-C63C2B54F8CF}"/>
          </ac:spMkLst>
        </pc:spChg>
        <pc:spChg chg="add 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96" creationId="{FE7FEA4A-BE6E-48D6-9789-E75D8E939DD1}"/>
          </ac:spMkLst>
        </pc:spChg>
        <pc:spChg chg="add mod">
          <ac:chgData name="THOMY Philippe" userId="9df777e5-71f9-47e3-9421-f7a221646164" providerId="ADAL" clId="{E74D167E-27C3-46E5-9C44-757A4FD32906}" dt="2019-11-21T21:55:49.151" v="1295" actId="1037"/>
          <ac:spMkLst>
            <pc:docMk/>
            <pc:sldMk cId="3831110356" sldId="259"/>
            <ac:spMk id="99" creationId="{390A4C61-D48F-41D1-9AA7-EB1C3285D368}"/>
          </ac:spMkLst>
        </pc:spChg>
        <pc:spChg chg="add mod">
          <ac:chgData name="THOMY Philippe" userId="9df777e5-71f9-47e3-9421-f7a221646164" providerId="ADAL" clId="{E74D167E-27C3-46E5-9C44-757A4FD32906}" dt="2019-11-21T21:44:02.881" v="1203" actId="1036"/>
          <ac:spMkLst>
            <pc:docMk/>
            <pc:sldMk cId="3831110356" sldId="259"/>
            <ac:spMk id="106" creationId="{8BDCDA32-1CB7-4576-AF7F-0671ABB3C2D4}"/>
          </ac:spMkLst>
        </pc:spChg>
        <pc:spChg chg="add del mod">
          <ac:chgData name="THOMY Philippe" userId="9df777e5-71f9-47e3-9421-f7a221646164" providerId="ADAL" clId="{E74D167E-27C3-46E5-9C44-757A4FD32906}" dt="2019-11-21T21:46:56.211" v="1259"/>
          <ac:spMkLst>
            <pc:docMk/>
            <pc:sldMk cId="3831110356" sldId="259"/>
            <ac:spMk id="110" creationId="{A55C9197-C5B6-4038-8698-461537D35C50}"/>
          </ac:spMkLst>
        </pc:spChg>
        <pc:spChg chg="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115" creationId="{9038E47B-AA69-4FF3-A21A-9D2C10749FC8}"/>
          </ac:spMkLst>
        </pc:spChg>
        <pc:spChg chg="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116" creationId="{312B0BEA-62A7-4391-8B76-43D45793B555}"/>
          </ac:spMkLst>
        </pc:spChg>
        <pc:spChg chg="mod">
          <ac:chgData name="THOMY Philippe" userId="9df777e5-71f9-47e3-9421-f7a221646164" providerId="ADAL" clId="{E74D167E-27C3-46E5-9C44-757A4FD32906}" dt="2019-11-21T21:45:40.112" v="1247" actId="465"/>
          <ac:spMkLst>
            <pc:docMk/>
            <pc:sldMk cId="3831110356" sldId="259"/>
            <ac:spMk id="171" creationId="{05E23E0B-AAC5-47A2-9F7A-FB120F3722D0}"/>
          </ac:spMkLst>
        </pc:spChg>
        <pc:spChg chg="mod">
          <ac:chgData name="THOMY Philippe" userId="9df777e5-71f9-47e3-9421-f7a221646164" providerId="ADAL" clId="{E74D167E-27C3-46E5-9C44-757A4FD32906}" dt="2019-11-21T21:45:40.112" v="1247" actId="465"/>
          <ac:spMkLst>
            <pc:docMk/>
            <pc:sldMk cId="3831110356" sldId="259"/>
            <ac:spMk id="174" creationId="{A4EB97C4-947B-493C-80FD-E1CE32CF75DE}"/>
          </ac:spMkLst>
        </pc:spChg>
        <pc:spChg chg="mod">
          <ac:chgData name="THOMY Philippe" userId="9df777e5-71f9-47e3-9421-f7a221646164" providerId="ADAL" clId="{E74D167E-27C3-46E5-9C44-757A4FD32906}" dt="2019-11-21T21:44:23.103" v="1220" actId="1035"/>
          <ac:spMkLst>
            <pc:docMk/>
            <pc:sldMk cId="3831110356" sldId="259"/>
            <ac:spMk id="176" creationId="{B9FFB6CB-282A-4ABA-8B73-5F87A5433A7E}"/>
          </ac:spMkLst>
        </pc:spChg>
        <pc:spChg chg="mod">
          <ac:chgData name="THOMY Philippe" userId="9df777e5-71f9-47e3-9421-f7a221646164" providerId="ADAL" clId="{E74D167E-27C3-46E5-9C44-757A4FD32906}" dt="2019-11-21T21:45:40.112" v="1247" actId="465"/>
          <ac:spMkLst>
            <pc:docMk/>
            <pc:sldMk cId="3831110356" sldId="259"/>
            <ac:spMk id="178" creationId="{E8B00834-6373-493A-B915-D1F5C85588FE}"/>
          </ac:spMkLst>
        </pc:spChg>
        <pc:spChg chg="mod">
          <ac:chgData name="THOMY Philippe" userId="9df777e5-71f9-47e3-9421-f7a221646164" providerId="ADAL" clId="{E74D167E-27C3-46E5-9C44-757A4FD32906}" dt="2019-11-21T21:44:23.103" v="1220" actId="1035"/>
          <ac:spMkLst>
            <pc:docMk/>
            <pc:sldMk cId="3831110356" sldId="259"/>
            <ac:spMk id="180" creationId="{753B5147-18E6-4367-B614-8CFB28ECC70C}"/>
          </ac:spMkLst>
        </pc:spChg>
        <pc:spChg chg="mod">
          <ac:chgData name="THOMY Philippe" userId="9df777e5-71f9-47e3-9421-f7a221646164" providerId="ADAL" clId="{E74D167E-27C3-46E5-9C44-757A4FD32906}" dt="2019-11-21T21:44:02.881" v="1203" actId="1036"/>
          <ac:spMkLst>
            <pc:docMk/>
            <pc:sldMk cId="3831110356" sldId="259"/>
            <ac:spMk id="211" creationId="{96720225-DAB7-46D5-A7EC-4510604F73AD}"/>
          </ac:spMkLst>
        </pc:spChg>
        <pc:spChg chg="mod">
          <ac:chgData name="THOMY Philippe" userId="9df777e5-71f9-47e3-9421-f7a221646164" providerId="ADAL" clId="{E74D167E-27C3-46E5-9C44-757A4FD32906}" dt="2019-11-21T21:44:02.881" v="1203" actId="1036"/>
          <ac:spMkLst>
            <pc:docMk/>
            <pc:sldMk cId="3831110356" sldId="259"/>
            <ac:spMk id="212" creationId="{00ABC3E6-6285-4CF6-837E-8F2ABD33D217}"/>
          </ac:spMkLst>
        </pc:spChg>
        <pc:spChg chg="mod">
          <ac:chgData name="THOMY Philippe" userId="9df777e5-71f9-47e3-9421-f7a221646164" providerId="ADAL" clId="{E74D167E-27C3-46E5-9C44-757A4FD32906}" dt="2019-11-21T21:44:02.881" v="1203" actId="1036"/>
          <ac:spMkLst>
            <pc:docMk/>
            <pc:sldMk cId="3831110356" sldId="259"/>
            <ac:spMk id="225" creationId="{D436B713-E948-4FF6-8FBD-3ABE4B4E1484}"/>
          </ac:spMkLst>
        </pc:spChg>
        <pc:spChg chg="mod">
          <ac:chgData name="THOMY Philippe" userId="9df777e5-71f9-47e3-9421-f7a221646164" providerId="ADAL" clId="{E74D167E-27C3-46E5-9C44-757A4FD32906}" dt="2019-11-21T21:44:02.881" v="1203" actId="1036"/>
          <ac:spMkLst>
            <pc:docMk/>
            <pc:sldMk cId="3831110356" sldId="259"/>
            <ac:spMk id="226" creationId="{8B6EF070-4E99-4734-821F-5CE216E3DF0F}"/>
          </ac:spMkLst>
        </pc:spChg>
        <pc:spChg chg="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227" creationId="{E41A0B45-32E3-4B86-A0DE-6BA34917EAEB}"/>
          </ac:spMkLst>
        </pc:spChg>
        <pc:spChg chg="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228" creationId="{48527799-2D05-4C51-9633-7C3786A59985}"/>
          </ac:spMkLst>
        </pc:spChg>
        <pc:spChg chg="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229" creationId="{87435DC9-1323-4C1D-9569-92424D01861E}"/>
          </ac:spMkLst>
        </pc:spChg>
        <pc:spChg chg="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230" creationId="{110A185C-282F-4A4E-9EAF-08C5616296E9}"/>
          </ac:spMkLst>
        </pc:spChg>
        <pc:spChg chg="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231" creationId="{AF3EF476-7B21-4731-9D8A-B326E65F7E18}"/>
          </ac:spMkLst>
        </pc:spChg>
        <pc:spChg chg="mod">
          <ac:chgData name="THOMY Philippe" userId="9df777e5-71f9-47e3-9421-f7a221646164" providerId="ADAL" clId="{E74D167E-27C3-46E5-9C44-757A4FD32906}" dt="2019-11-21T21:56:08.136" v="1306" actId="1038"/>
          <ac:spMkLst>
            <pc:docMk/>
            <pc:sldMk cId="3831110356" sldId="259"/>
            <ac:spMk id="241" creationId="{1CD48290-F660-44A7-AF3C-22903BF8F5E1}"/>
          </ac:spMkLst>
        </pc:spChg>
        <pc:grpChg chg="add del mod">
          <ac:chgData name="THOMY Philippe" userId="9df777e5-71f9-47e3-9421-f7a221646164" providerId="ADAL" clId="{E74D167E-27C3-46E5-9C44-757A4FD32906}" dt="2019-11-21T21:44:31.751" v="1221" actId="165"/>
          <ac:grpSpMkLst>
            <pc:docMk/>
            <pc:sldMk cId="3831110356" sldId="259"/>
            <ac:grpSpMk id="232" creationId="{07DEDB91-F68E-4DF4-AEBD-211E790996E8}"/>
          </ac:grpSpMkLst>
        </pc:grpChg>
        <pc:cxnChg chg="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10" creationId="{4FA216FD-5DA1-438C-82E3-7AFEBFC1695A}"/>
          </ac:cxnSpMkLst>
        </pc:cxnChg>
        <pc:cxnChg chg="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24" creationId="{2E7C53B5-6CB9-45B3-993D-2E8F1B1D114E}"/>
          </ac:cxnSpMkLst>
        </pc:cxnChg>
        <pc:cxnChg chg="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29" creationId="{9CDEC0F8-15E9-4E21-818A-ECF036BDDEBB}"/>
          </ac:cxnSpMkLst>
        </pc:cxnChg>
        <pc:cxnChg chg="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34" creationId="{BAEC7C8E-03F1-4500-8683-15B2B2E96672}"/>
          </ac:cxnSpMkLst>
        </pc:cxnChg>
        <pc:cxnChg chg="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37" creationId="{F68D3B02-AC1A-4DB7-8199-1E037B2755AE}"/>
          </ac:cxnSpMkLst>
        </pc:cxnChg>
        <pc:cxnChg chg="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52" creationId="{8051B36E-6B89-4FA3-84E4-169C348A59F3}"/>
          </ac:cxnSpMkLst>
        </pc:cxnChg>
        <pc:cxnChg chg="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56" creationId="{AAFF875D-B00F-43B8-8894-EF96D1030AD7}"/>
          </ac:cxnSpMkLst>
        </pc:cxnChg>
        <pc:cxnChg chg="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64" creationId="{87DA66D5-2CB8-4577-BB2B-0D6ACB0123C4}"/>
          </ac:cxnSpMkLst>
        </pc:cxnChg>
        <pc:cxnChg chg="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66" creationId="{245C3562-34DD-49F1-8DA0-1E9DB9DCA3BF}"/>
          </ac:cxnSpMkLst>
        </pc:cxnChg>
        <pc:cxnChg chg="add 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74" creationId="{D25D3AC2-B84C-4557-8E42-E4A4125BEA66}"/>
          </ac:cxnSpMkLst>
        </pc:cxnChg>
        <pc:cxnChg chg="add 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75" creationId="{DB628B89-4BE2-484A-A4BE-8D368E74B51D}"/>
          </ac:cxnSpMkLst>
        </pc:cxnChg>
        <pc:cxnChg chg="add 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76" creationId="{6789A0BE-3D5B-486E-89F1-7A6A2BA4CFC6}"/>
          </ac:cxnSpMkLst>
        </pc:cxnChg>
        <pc:cxnChg chg="add 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77" creationId="{59A050D4-E546-496D-85FB-F98D66D2FCBB}"/>
          </ac:cxnSpMkLst>
        </pc:cxnChg>
        <pc:cxnChg chg="add 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82" creationId="{74F1E2F7-6C3C-492E-AE19-362F11D9AC32}"/>
          </ac:cxnSpMkLst>
        </pc:cxnChg>
        <pc:cxnChg chg="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86" creationId="{AE401C72-D75F-467C-8AAB-AA84F6AB16A8}"/>
          </ac:cxnSpMkLst>
        </pc:cxnChg>
        <pc:cxnChg chg="add 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88" creationId="{ED2DFB54-02EC-4F01-A316-DE59DDE83136}"/>
          </ac:cxnSpMkLst>
        </pc:cxnChg>
        <pc:cxnChg chg="add 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89" creationId="{008BC07A-4847-4CE7-8C13-8F3B11523325}"/>
          </ac:cxnSpMkLst>
        </pc:cxnChg>
        <pc:cxnChg chg="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90" creationId="{948A2653-6635-479B-9327-BB175FF9B05E}"/>
          </ac:cxnSpMkLst>
        </pc:cxnChg>
        <pc:cxnChg chg="add 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91" creationId="{A9450ECA-3444-4A21-B8C9-8BA34F1E5661}"/>
          </ac:cxnSpMkLst>
        </pc:cxnChg>
        <pc:cxnChg chg="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94" creationId="{BA130D2B-05B4-4606-AF74-8192B814C2BC}"/>
          </ac:cxnSpMkLst>
        </pc:cxnChg>
        <pc:cxnChg chg="add 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95" creationId="{81426BE1-58AC-44BE-B413-DFF89EE3F7FE}"/>
          </ac:cxnSpMkLst>
        </pc:cxnChg>
        <pc:cxnChg chg="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97" creationId="{A96F874A-7477-42FF-A913-D44CB2A7285D}"/>
          </ac:cxnSpMkLst>
        </pc:cxnChg>
        <pc:cxnChg chg="add 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98" creationId="{4F71137C-63CD-40FA-B81F-06C069C67997}"/>
          </ac:cxnSpMkLst>
        </pc:cxnChg>
        <pc:cxnChg chg="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144" creationId="{AB09BBC8-461C-49C8-AE23-4C87B9BBA422}"/>
          </ac:cxnSpMkLst>
        </pc:cxnChg>
        <pc:cxnChg chg="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160" creationId="{B06322F9-A3AF-426C-AFE8-7E2DA679F91C}"/>
          </ac:cxnSpMkLst>
        </pc:cxnChg>
        <pc:cxnChg chg="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162" creationId="{61DC60A8-96BD-4709-83A2-AC3232379274}"/>
          </ac:cxnSpMkLst>
        </pc:cxnChg>
        <pc:cxnChg chg="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164" creationId="{146DF2E4-172C-4391-81C6-35C95A6DEEBD}"/>
          </ac:cxnSpMkLst>
        </pc:cxnChg>
        <pc:cxnChg chg="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166" creationId="{DF984DEB-574F-4233-9367-908DA7ADAC64}"/>
          </ac:cxnSpMkLst>
        </pc:cxnChg>
        <pc:cxnChg chg="mod topLvl">
          <ac:chgData name="THOMY Philippe" userId="9df777e5-71f9-47e3-9421-f7a221646164" providerId="ADAL" clId="{E74D167E-27C3-46E5-9C44-757A4FD32906}" dt="2019-11-21T21:44:38.985" v="1231" actId="1035"/>
          <ac:cxnSpMkLst>
            <pc:docMk/>
            <pc:sldMk cId="3831110356" sldId="259"/>
            <ac:cxnSpMk id="170" creationId="{188A785C-A949-4E2D-9B75-D74A2FA24D9A}"/>
          </ac:cxnSpMkLst>
        </pc:cxnChg>
        <pc:cxnChg chg="mod topLvl">
          <ac:chgData name="THOMY Philippe" userId="9df777e5-71f9-47e3-9421-f7a221646164" providerId="ADAL" clId="{E74D167E-27C3-46E5-9C44-757A4FD32906}" dt="2019-11-21T21:44:38.985" v="1231" actId="1035"/>
          <ac:cxnSpMkLst>
            <pc:docMk/>
            <pc:sldMk cId="3831110356" sldId="259"/>
            <ac:cxnSpMk id="173" creationId="{4A2F9FEA-1571-473A-918A-CD013F1F646F}"/>
          </ac:cxnSpMkLst>
        </pc:cxnChg>
        <pc:cxnChg chg="mod topLvl">
          <ac:chgData name="THOMY Philippe" userId="9df777e5-71f9-47e3-9421-f7a221646164" providerId="ADAL" clId="{E74D167E-27C3-46E5-9C44-757A4FD32906}" dt="2019-11-21T21:45:02.194" v="1233" actId="14100"/>
          <ac:cxnSpMkLst>
            <pc:docMk/>
            <pc:sldMk cId="3831110356" sldId="259"/>
            <ac:cxnSpMk id="175" creationId="{86C856CC-396D-44B7-BC1A-666314E5F8FF}"/>
          </ac:cxnSpMkLst>
        </pc:cxnChg>
        <pc:cxnChg chg="mod topLvl">
          <ac:chgData name="THOMY Philippe" userId="9df777e5-71f9-47e3-9421-f7a221646164" providerId="ADAL" clId="{E74D167E-27C3-46E5-9C44-757A4FD32906}" dt="2019-11-21T21:46:00.570" v="1250" actId="1035"/>
          <ac:cxnSpMkLst>
            <pc:docMk/>
            <pc:sldMk cId="3831110356" sldId="259"/>
            <ac:cxnSpMk id="177" creationId="{FED47627-F852-463A-9330-5DDC8287CBCB}"/>
          </ac:cxnSpMkLst>
        </pc:cxnChg>
        <pc:cxnChg chg="mod topLvl">
          <ac:chgData name="THOMY Philippe" userId="9df777e5-71f9-47e3-9421-f7a221646164" providerId="ADAL" clId="{E74D167E-27C3-46E5-9C44-757A4FD32906}" dt="2019-11-21T21:45:55.192" v="1249" actId="1035"/>
          <ac:cxnSpMkLst>
            <pc:docMk/>
            <pc:sldMk cId="3831110356" sldId="259"/>
            <ac:cxnSpMk id="179" creationId="{F6CD1FBC-D2AD-4C20-8EDA-B485B3D185B7}"/>
          </ac:cxnSpMkLst>
        </pc:cxnChg>
        <pc:cxnChg chg="mod">
          <ac:chgData name="THOMY Philippe" userId="9df777e5-71f9-47e3-9421-f7a221646164" providerId="ADAL" clId="{E74D167E-27C3-46E5-9C44-757A4FD32906}" dt="2019-11-21T21:56:08.136" v="1306" actId="1038"/>
          <ac:cxnSpMkLst>
            <pc:docMk/>
            <pc:sldMk cId="3831110356" sldId="259"/>
            <ac:cxnSpMk id="237" creationId="{D885FB18-58F1-4819-8602-64D4D1B3CE9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D2AB9-68E0-48ED-843D-4D93E0098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37611C-3BC7-421A-BF95-B1A8F1822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45B939-981E-4F51-949F-5DFC75AC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D507-2BB5-41D3-9FD4-5A5DAA1E66A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9E3F6E-D81C-42B9-BDC2-263E850D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80EE90-2C14-4563-B3C9-AC50152A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14C6-DDEF-4652-B66D-3FB336AE7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68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2E9FB-973F-4016-A9CE-A9035AC1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CB6E7-0398-4A8F-AA2F-4ED908AD6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83994E-4CCA-4BBE-9BD1-D16A595E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D507-2BB5-41D3-9FD4-5A5DAA1E66A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FD4FF-FB34-4296-9F22-41AE341F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8B5098-BDC1-4798-9947-EF7DF863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14C6-DDEF-4652-B66D-3FB336AE7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8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FCCC46-1A18-4635-9033-D6B472C4D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C3F5CE-4B13-4695-919C-5947CD155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FC486F-162A-4BD6-838A-7B999940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D507-2BB5-41D3-9FD4-5A5DAA1E66A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840F90-CA36-4F54-A15A-6690C0C5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2F19C7-23B9-4A33-B844-A1F22866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14C6-DDEF-4652-B66D-3FB336AE7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42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77089-5816-4C80-8EB1-2174322A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B5AF9-5433-4004-A701-46198B17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2D8EE1-0F99-4EB3-BE66-86DEC6ED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D507-2BB5-41D3-9FD4-5A5DAA1E66A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62DEED-7C70-4A59-B01C-70E65223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E968F3-C176-4EE5-98B0-1C703DB1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14C6-DDEF-4652-B66D-3FB336AE7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18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F9FC5-FB12-4F20-87A5-25D5E33C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20AB3A-6C1D-4BB9-A325-D1AC28DDB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FF119E-9944-487B-89B7-90DA81B7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D507-2BB5-41D3-9FD4-5A5DAA1E66A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BDE080-DF76-42AA-87F6-8A8D1CD4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5E905-7708-4464-BB72-16C2D761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14C6-DDEF-4652-B66D-3FB336AE7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29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45880-A20A-4EEA-9B09-870277D4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511F-8E28-41E1-8BD4-E92F7F7F1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71D559-B686-462B-8020-49269E118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CE29AC-7F29-4E47-9D07-D0D5DC5B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D507-2BB5-41D3-9FD4-5A5DAA1E66A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42BFEA-6D1F-4432-A8E7-60844FD9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B64282-F5CC-4072-BC67-12A2D6DF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14C6-DDEF-4652-B66D-3FB336AE7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26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8B86F-6631-4036-924E-3ACCC5C0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F7D7F8-84C9-4F7F-AF5E-28C104845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6EFEF9-39EB-4903-8230-BEDC9A925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358AF4-AD6B-47E7-860B-1303DD785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175EEA-1A30-41DB-825B-14A4C46FC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351E0A-A61F-414F-A57B-59FDB963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D507-2BB5-41D3-9FD4-5A5DAA1E66A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FA81D4-855C-4E84-92DE-7F60033D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78F79C8-8C4B-4025-B61A-B92642DC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14C6-DDEF-4652-B66D-3FB336AE7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83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72E4D-F14C-46FC-95DB-C703220E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5B1799-3B01-4ACF-AD25-7D0A2A7F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D507-2BB5-41D3-9FD4-5A5DAA1E66A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78CFE4-0FF2-41ED-8512-7D4183A0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1F92C-0635-435B-9F34-49C7C013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14C6-DDEF-4652-B66D-3FB336AE7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5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158577-8D32-445B-96C9-CEB4A85B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D507-2BB5-41D3-9FD4-5A5DAA1E66A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379533-0428-4C7A-8099-B1EF72CB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3BC10C-D14A-4C66-8CDF-C707E2DC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14C6-DDEF-4652-B66D-3FB336AE7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11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8FE90-3B0C-4616-AC55-FDF893E6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FE428C-D4A9-4826-8563-279E34D15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53BF88-EA27-4E90-9301-7A053F96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538B27-7AB0-43D4-BB5E-7D22ACD3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D507-2BB5-41D3-9FD4-5A5DAA1E66A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DDFF2E-51E5-4D6B-9484-CDC7661B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CF0D0-96F8-45D5-A659-B90BF56D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14C6-DDEF-4652-B66D-3FB336AE7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19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8DA16-6FFA-443E-9B84-C17DCB5A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07A85A-3A3B-4BBC-AC21-E66956A50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0C8AD4-81B6-4AC1-9B51-9C4C1FC52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963AC1-2686-4922-A258-9C7F4A51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D507-2BB5-41D3-9FD4-5A5DAA1E66A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A83828-AC8A-41BA-AFAC-9C52150D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916276-D25F-4472-8C0C-BB30C715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14C6-DDEF-4652-B66D-3FB336AE7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86DC91-F923-448F-B4A3-F66BEDBE5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779E95-3C84-402A-9718-1005142F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57D5D8-82B2-4F2A-87B7-C46412C6D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D507-2BB5-41D3-9FD4-5A5DAA1E66A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AD178-4984-4D85-AB54-2BA551CB1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6D196-ABBB-490F-81E3-14BD24D1E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714C6-DDEF-4652-B66D-3FB336AE70B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420D96D9-73AF-47A8-AE93-E8A2A1ADBC99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13992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lipse 5">
            <a:extLst>
              <a:ext uri="{FF2B5EF4-FFF2-40B4-BE49-F238E27FC236}">
                <a16:creationId xmlns:a16="http://schemas.microsoft.com/office/drawing/2014/main" id="{DBF73133-4F48-46F3-A870-73B7F5D30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598" y="2763191"/>
            <a:ext cx="2503699" cy="1407594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llipse 1">
            <a:extLst>
              <a:ext uri="{FF2B5EF4-FFF2-40B4-BE49-F238E27FC236}">
                <a16:creationId xmlns:a16="http://schemas.microsoft.com/office/drawing/2014/main" id="{6952D5BC-0897-4DB0-AC74-532560902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013" y="663261"/>
            <a:ext cx="2669475" cy="174401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206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llipse 3">
            <a:extLst>
              <a:ext uri="{FF2B5EF4-FFF2-40B4-BE49-F238E27FC236}">
                <a16:creationId xmlns:a16="http://schemas.microsoft.com/office/drawing/2014/main" id="{DEE26CAB-AEEC-4D5E-A566-DA12E657C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427" y="3180326"/>
            <a:ext cx="1292225" cy="598488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autonome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llipse 4">
            <a:extLst>
              <a:ext uri="{FF2B5EF4-FFF2-40B4-BE49-F238E27FC236}">
                <a16:creationId xmlns:a16="http://schemas.microsoft.com/office/drawing/2014/main" id="{246DA983-4C8B-4A51-8B05-4C727DABE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1901" y="5126208"/>
            <a:ext cx="1292225" cy="59848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206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veille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Ellipse 5">
            <a:extLst>
              <a:ext uri="{FF2B5EF4-FFF2-40B4-BE49-F238E27FC236}">
                <a16:creationId xmlns:a16="http://schemas.microsoft.com/office/drawing/2014/main" id="{4FDDF57E-AB6A-487E-BFBE-F9A1ACF42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203" y="5107291"/>
            <a:ext cx="1292225" cy="59848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206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saturé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Ellipse 7">
            <a:extLst>
              <a:ext uri="{FF2B5EF4-FFF2-40B4-BE49-F238E27FC236}">
                <a16:creationId xmlns:a16="http://schemas.microsoft.com/office/drawing/2014/main" id="{4E5212E9-7E58-4A8E-8455-9721DC903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78" y="3180283"/>
            <a:ext cx="1292225" cy="598488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9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ormal sans connexion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FA216FD-5DA1-438C-82E3-7AFEBFC1695A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6277042" y="2122772"/>
            <a:ext cx="8857" cy="6750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2E7C53B5-6CB9-45B3-993D-2E8F1B1D11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53681" y="2666373"/>
            <a:ext cx="26566" cy="1001260"/>
          </a:xfrm>
          <a:prstGeom prst="curvedConnector3">
            <a:avLst>
              <a:gd name="adj1" fmla="val 96049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9CDEC0F8-15E9-4E21-818A-ECF036BDDE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3681" y="3264860"/>
            <a:ext cx="26567" cy="1001260"/>
          </a:xfrm>
          <a:prstGeom prst="curvedConnector3">
            <a:avLst>
              <a:gd name="adj1" fmla="val 96046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rc 33">
            <a:extLst>
              <a:ext uri="{FF2B5EF4-FFF2-40B4-BE49-F238E27FC236}">
                <a16:creationId xmlns:a16="http://schemas.microsoft.com/office/drawing/2014/main" id="{BAEC7C8E-03F1-4500-8683-15B2B2E96672}"/>
              </a:ext>
            </a:extLst>
          </p:cNvPr>
          <p:cNvCxnSpPr>
            <a:cxnSpLocks/>
            <a:stCxn id="8" idx="6"/>
            <a:endCxn id="4" idx="6"/>
          </p:cNvCxnSpPr>
          <p:nvPr/>
        </p:nvCxnSpPr>
        <p:spPr>
          <a:xfrm flipV="1">
            <a:off x="7130428" y="1535270"/>
            <a:ext cx="625060" cy="3871265"/>
          </a:xfrm>
          <a:prstGeom prst="curvedConnector3">
            <a:avLst>
              <a:gd name="adj1" fmla="val 13657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F68D3B02-AC1A-4DB7-8199-1E037B2755AE}"/>
              </a:ext>
            </a:extLst>
          </p:cNvPr>
          <p:cNvCxnSpPr>
            <a:cxnSpLocks/>
            <a:stCxn id="8" idx="0"/>
            <a:endCxn id="32" idx="4"/>
          </p:cNvCxnSpPr>
          <p:nvPr/>
        </p:nvCxnSpPr>
        <p:spPr>
          <a:xfrm rot="16200000" flipV="1">
            <a:off x="6012629" y="4635604"/>
            <a:ext cx="936506" cy="686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2">
            <a:extLst>
              <a:ext uri="{FF2B5EF4-FFF2-40B4-BE49-F238E27FC236}">
                <a16:creationId xmlns:a16="http://schemas.microsoft.com/office/drawing/2014/main" id="{E05F0AF1-F72E-4190-A658-4335F566E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218" y="3153717"/>
            <a:ext cx="1292225" cy="598487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normal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87DA66D5-2CB8-4577-BB2B-0D6ACB0123C4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rot="5400000" flipH="1" flipV="1">
            <a:off x="4322018" y="2025396"/>
            <a:ext cx="1028453" cy="1281409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rc 65">
            <a:extLst>
              <a:ext uri="{FF2B5EF4-FFF2-40B4-BE49-F238E27FC236}">
                <a16:creationId xmlns:a16="http://schemas.microsoft.com/office/drawing/2014/main" id="{245C3562-34DD-49F1-8DA0-1E9DB9DCA3BF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10800000" flipH="1">
            <a:off x="3591901" y="1535270"/>
            <a:ext cx="1494112" cy="3890182"/>
          </a:xfrm>
          <a:prstGeom prst="curvedConnector3">
            <a:avLst>
              <a:gd name="adj1" fmla="val -828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 : en arc 89">
            <a:extLst>
              <a:ext uri="{FF2B5EF4-FFF2-40B4-BE49-F238E27FC236}">
                <a16:creationId xmlns:a16="http://schemas.microsoft.com/office/drawing/2014/main" id="{948A2653-6635-479B-9327-BB175FF9B05E}"/>
              </a:ext>
            </a:extLst>
          </p:cNvPr>
          <p:cNvCxnSpPr>
            <a:cxnSpLocks/>
            <a:stCxn id="32" idx="7"/>
            <a:endCxn id="4" idx="5"/>
          </p:cNvCxnSpPr>
          <p:nvPr/>
        </p:nvCxnSpPr>
        <p:spPr>
          <a:xfrm rot="5400000" flipH="1" flipV="1">
            <a:off x="6954868" y="2559645"/>
            <a:ext cx="817455" cy="1913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 : en arc 143">
            <a:extLst>
              <a:ext uri="{FF2B5EF4-FFF2-40B4-BE49-F238E27FC236}">
                <a16:creationId xmlns:a16="http://schemas.microsoft.com/office/drawing/2014/main" id="{AB09BBC8-461C-49C8-AE23-4C87B9BBA422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 rot="16200000" flipH="1">
            <a:off x="4588042" y="3755534"/>
            <a:ext cx="1503770" cy="137503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B06322F9-A3AF-426C-AFE8-7E2DA679F91C}"/>
              </a:ext>
            </a:extLst>
          </p:cNvPr>
          <p:cNvCxnSpPr>
            <a:stCxn id="6" idx="6"/>
            <a:endCxn id="32" idx="2"/>
          </p:cNvCxnSpPr>
          <p:nvPr/>
        </p:nvCxnSpPr>
        <p:spPr>
          <a:xfrm flipV="1">
            <a:off x="4841652" y="3466988"/>
            <a:ext cx="383946" cy="12582"/>
          </a:xfrm>
          <a:prstGeom prst="straightConnector1">
            <a:avLst/>
          </a:prstGeom>
          <a:ln w="571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61DC60A8-96BD-4709-83A2-AC3232379274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195540" y="3778814"/>
            <a:ext cx="42474" cy="1347394"/>
          </a:xfrm>
          <a:prstGeom prst="straightConnector1">
            <a:avLst/>
          </a:prstGeom>
          <a:ln w="571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146DF2E4-172C-4391-81C6-35C95A6DEEBD}"/>
              </a:ext>
            </a:extLst>
          </p:cNvPr>
          <p:cNvCxnSpPr>
            <a:stCxn id="32" idx="3"/>
            <a:endCxn id="7" idx="7"/>
          </p:cNvCxnSpPr>
          <p:nvPr/>
        </p:nvCxnSpPr>
        <p:spPr>
          <a:xfrm flipH="1">
            <a:off x="4694884" y="3964648"/>
            <a:ext cx="897372" cy="1249206"/>
          </a:xfrm>
          <a:prstGeom prst="straightConnector1">
            <a:avLst/>
          </a:prstGeom>
          <a:ln w="571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DF984DEB-574F-4233-9367-908DA7ADAC64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4884126" y="5406535"/>
            <a:ext cx="954077" cy="1891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ZoneTexte 170">
            <a:extLst>
              <a:ext uri="{FF2B5EF4-FFF2-40B4-BE49-F238E27FC236}">
                <a16:creationId xmlns:a16="http://schemas.microsoft.com/office/drawing/2014/main" id="{05E23E0B-AAC5-47A2-9F7A-FB120F3722D0}"/>
              </a:ext>
            </a:extLst>
          </p:cNvPr>
          <p:cNvSpPr txBox="1"/>
          <p:nvPr/>
        </p:nvSpPr>
        <p:spPr>
          <a:xfrm flipH="1">
            <a:off x="9324618" y="3046846"/>
            <a:ext cx="227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Evolution </a:t>
            </a:r>
            <a:r>
              <a:rPr lang="fr-FR" sz="1600" dirty="0" err="1"/>
              <a:t>WiFi</a:t>
            </a:r>
            <a:endParaRPr lang="fr-FR" sz="1600" dirty="0"/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A4EB97C4-947B-493C-80FD-E1CE32CF75DE}"/>
              </a:ext>
            </a:extLst>
          </p:cNvPr>
          <p:cNvSpPr txBox="1"/>
          <p:nvPr/>
        </p:nvSpPr>
        <p:spPr>
          <a:xfrm flipH="1">
            <a:off x="9324618" y="3305996"/>
            <a:ext cx="227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Démarrage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B9FFB6CB-282A-4ABA-8B73-5F87A5433A7E}"/>
              </a:ext>
            </a:extLst>
          </p:cNvPr>
          <p:cNvSpPr txBox="1"/>
          <p:nvPr/>
        </p:nvSpPr>
        <p:spPr>
          <a:xfrm flipH="1">
            <a:off x="9324618" y="1460893"/>
            <a:ext cx="262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Changement d’état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E8B00834-6373-493A-B915-D1F5C85588FE}"/>
              </a:ext>
            </a:extLst>
          </p:cNvPr>
          <p:cNvSpPr txBox="1"/>
          <p:nvPr/>
        </p:nvSpPr>
        <p:spPr>
          <a:xfrm flipH="1">
            <a:off x="9324618" y="2787696"/>
            <a:ext cx="227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Saturation stockage local</a:t>
            </a:r>
          </a:p>
        </p:txBody>
      </p: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188A785C-A949-4E2D-9B75-D74A2FA24D9A}"/>
              </a:ext>
            </a:extLst>
          </p:cNvPr>
          <p:cNvCxnSpPr>
            <a:cxnSpLocks/>
          </p:cNvCxnSpPr>
          <p:nvPr/>
        </p:nvCxnSpPr>
        <p:spPr>
          <a:xfrm>
            <a:off x="8798920" y="1645563"/>
            <a:ext cx="34935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4A2F9FEA-1571-473A-918A-CD013F1F646F}"/>
              </a:ext>
            </a:extLst>
          </p:cNvPr>
          <p:cNvCxnSpPr>
            <a:cxnSpLocks/>
          </p:cNvCxnSpPr>
          <p:nvPr/>
        </p:nvCxnSpPr>
        <p:spPr>
          <a:xfrm>
            <a:off x="8798920" y="1940252"/>
            <a:ext cx="34935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86C856CC-396D-44B7-BC1A-666314E5F8FF}"/>
              </a:ext>
            </a:extLst>
          </p:cNvPr>
          <p:cNvCxnSpPr>
            <a:cxnSpLocks/>
          </p:cNvCxnSpPr>
          <p:nvPr/>
        </p:nvCxnSpPr>
        <p:spPr>
          <a:xfrm>
            <a:off x="8798920" y="2984523"/>
            <a:ext cx="3493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FED47627-F852-463A-9330-5DDC8287CBCB}"/>
              </a:ext>
            </a:extLst>
          </p:cNvPr>
          <p:cNvCxnSpPr>
            <a:cxnSpLocks/>
          </p:cNvCxnSpPr>
          <p:nvPr/>
        </p:nvCxnSpPr>
        <p:spPr>
          <a:xfrm>
            <a:off x="8798920" y="3237607"/>
            <a:ext cx="34935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F6CD1FBC-D2AD-4C20-8EDA-B485B3D185B7}"/>
              </a:ext>
            </a:extLst>
          </p:cNvPr>
          <p:cNvCxnSpPr>
            <a:cxnSpLocks/>
          </p:cNvCxnSpPr>
          <p:nvPr/>
        </p:nvCxnSpPr>
        <p:spPr>
          <a:xfrm>
            <a:off x="8798920" y="3489868"/>
            <a:ext cx="34935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ZoneTexte 179">
            <a:extLst>
              <a:ext uri="{FF2B5EF4-FFF2-40B4-BE49-F238E27FC236}">
                <a16:creationId xmlns:a16="http://schemas.microsoft.com/office/drawing/2014/main" id="{753B5147-18E6-4367-B614-8CFB28ECC70C}"/>
              </a:ext>
            </a:extLst>
          </p:cNvPr>
          <p:cNvSpPr txBox="1"/>
          <p:nvPr/>
        </p:nvSpPr>
        <p:spPr>
          <a:xfrm flipH="1">
            <a:off x="9324617" y="1755582"/>
            <a:ext cx="2776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Reconnexion </a:t>
            </a:r>
            <a:r>
              <a:rPr lang="fr-FR" sz="1600" dirty="0" err="1"/>
              <a:t>WiFi</a:t>
            </a:r>
            <a:r>
              <a:rPr lang="fr-FR" sz="1600" dirty="0"/>
              <a:t> (auto, manu)</a:t>
            </a:r>
          </a:p>
        </p:txBody>
      </p:sp>
      <p:sp>
        <p:nvSpPr>
          <p:cNvPr id="211" name="Ellipse 3">
            <a:extLst>
              <a:ext uri="{FF2B5EF4-FFF2-40B4-BE49-F238E27FC236}">
                <a16:creationId xmlns:a16="http://schemas.microsoft.com/office/drawing/2014/main" id="{96720225-DAB7-46D5-A7EC-4510604F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631" y="4394525"/>
            <a:ext cx="522626" cy="349490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00ABC3E6-6285-4CF6-837E-8F2ABD33D217}"/>
              </a:ext>
            </a:extLst>
          </p:cNvPr>
          <p:cNvSpPr txBox="1"/>
          <p:nvPr/>
        </p:nvSpPr>
        <p:spPr>
          <a:xfrm flipH="1">
            <a:off x="9324618" y="4374683"/>
            <a:ext cx="227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Mesure</a:t>
            </a:r>
          </a:p>
        </p:txBody>
      </p:sp>
      <p:sp>
        <p:nvSpPr>
          <p:cNvPr id="225" name="Ellipse 4">
            <a:extLst>
              <a:ext uri="{FF2B5EF4-FFF2-40B4-BE49-F238E27FC236}">
                <a16:creationId xmlns:a16="http://schemas.microsoft.com/office/drawing/2014/main" id="{D436B713-E948-4FF6-8FBD-3ABE4B4E1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631" y="4857337"/>
            <a:ext cx="522626" cy="34949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206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ZoneTexte 225">
            <a:extLst>
              <a:ext uri="{FF2B5EF4-FFF2-40B4-BE49-F238E27FC236}">
                <a16:creationId xmlns:a16="http://schemas.microsoft.com/office/drawing/2014/main" id="{8B6EF070-4E99-4734-821F-5CE216E3DF0F}"/>
              </a:ext>
            </a:extLst>
          </p:cNvPr>
          <p:cNvSpPr txBox="1"/>
          <p:nvPr/>
        </p:nvSpPr>
        <p:spPr>
          <a:xfrm flipH="1">
            <a:off x="9325083" y="4853442"/>
            <a:ext cx="227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Absence de mesure</a:t>
            </a:r>
          </a:p>
        </p:txBody>
      </p:sp>
      <p:sp>
        <p:nvSpPr>
          <p:cNvPr id="227" name="ZoneTexte 226">
            <a:extLst>
              <a:ext uri="{FF2B5EF4-FFF2-40B4-BE49-F238E27FC236}">
                <a16:creationId xmlns:a16="http://schemas.microsoft.com/office/drawing/2014/main" id="{E41A0B45-32E3-4B86-A0DE-6BA34917EAEB}"/>
              </a:ext>
            </a:extLst>
          </p:cNvPr>
          <p:cNvSpPr txBox="1"/>
          <p:nvPr/>
        </p:nvSpPr>
        <p:spPr>
          <a:xfrm>
            <a:off x="5791907" y="2077246"/>
            <a:ext cx="89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Bleu</a:t>
            </a:r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48527799-2D05-4C51-9633-7C3786A59985}"/>
              </a:ext>
            </a:extLst>
          </p:cNvPr>
          <p:cNvSpPr txBox="1"/>
          <p:nvPr/>
        </p:nvSpPr>
        <p:spPr>
          <a:xfrm>
            <a:off x="3644476" y="5683653"/>
            <a:ext cx="128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Bleu clignotant</a:t>
            </a:r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87435DC9-1323-4C1D-9569-92424D01861E}"/>
              </a:ext>
            </a:extLst>
          </p:cNvPr>
          <p:cNvSpPr txBox="1"/>
          <p:nvPr/>
        </p:nvSpPr>
        <p:spPr>
          <a:xfrm>
            <a:off x="5952458" y="5667494"/>
            <a:ext cx="167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Rouge clignotant</a:t>
            </a:r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110A185C-282F-4A4E-9EAF-08C5616296E9}"/>
              </a:ext>
            </a:extLst>
          </p:cNvPr>
          <p:cNvSpPr txBox="1"/>
          <p:nvPr/>
        </p:nvSpPr>
        <p:spPr>
          <a:xfrm>
            <a:off x="3577784" y="3759453"/>
            <a:ext cx="89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R O V</a:t>
            </a:r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AF3EF476-7B21-4731-9D8A-B326E65F7E18}"/>
              </a:ext>
            </a:extLst>
          </p:cNvPr>
          <p:cNvSpPr txBox="1"/>
          <p:nvPr/>
        </p:nvSpPr>
        <p:spPr>
          <a:xfrm>
            <a:off x="5834879" y="4150814"/>
            <a:ext cx="89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R O V</a:t>
            </a:r>
          </a:p>
        </p:txBody>
      </p:sp>
      <p:cxnSp>
        <p:nvCxnSpPr>
          <p:cNvPr id="237" name="Connecteur droit avec flèche 236">
            <a:extLst>
              <a:ext uri="{FF2B5EF4-FFF2-40B4-BE49-F238E27FC236}">
                <a16:creationId xmlns:a16="http://schemas.microsoft.com/office/drawing/2014/main" id="{D885FB18-58F1-4819-8602-64D4D1B3CE91}"/>
              </a:ext>
            </a:extLst>
          </p:cNvPr>
          <p:cNvCxnSpPr>
            <a:cxnSpLocks/>
            <a:stCxn id="241" idx="2"/>
            <a:endCxn id="61" idx="0"/>
          </p:cNvCxnSpPr>
          <p:nvPr/>
        </p:nvCxnSpPr>
        <p:spPr>
          <a:xfrm>
            <a:off x="6261373" y="390182"/>
            <a:ext cx="9332" cy="36453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ZoneTexte 240">
            <a:extLst>
              <a:ext uri="{FF2B5EF4-FFF2-40B4-BE49-F238E27FC236}">
                <a16:creationId xmlns:a16="http://schemas.microsoft.com/office/drawing/2014/main" id="{1CD48290-F660-44A7-AF3C-22903BF8F5E1}"/>
              </a:ext>
            </a:extLst>
          </p:cNvPr>
          <p:cNvSpPr txBox="1"/>
          <p:nvPr/>
        </p:nvSpPr>
        <p:spPr>
          <a:xfrm>
            <a:off x="5615260" y="113183"/>
            <a:ext cx="129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Mise sous tension</a:t>
            </a:r>
          </a:p>
        </p:txBody>
      </p:sp>
      <p:sp>
        <p:nvSpPr>
          <p:cNvPr id="61" name="Ellipse 4">
            <a:extLst>
              <a:ext uri="{FF2B5EF4-FFF2-40B4-BE49-F238E27FC236}">
                <a16:creationId xmlns:a16="http://schemas.microsoft.com/office/drawing/2014/main" id="{CB14BE1B-915F-4296-8621-B21D48380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021" y="754718"/>
            <a:ext cx="1317367" cy="41903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206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b="1" dirty="0">
                <a:solidFill>
                  <a:srgbClr val="000000"/>
                </a:solidFill>
                <a:latin typeface="Arial" panose="020B0604020202020204" pitchFamily="34" charset="0"/>
              </a:rPr>
              <a:t>démarrage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Ellipse 4">
            <a:extLst>
              <a:ext uri="{FF2B5EF4-FFF2-40B4-BE49-F238E27FC236}">
                <a16:creationId xmlns:a16="http://schemas.microsoft.com/office/drawing/2014/main" id="{64EB401E-FE5F-4305-A7BB-A7B52D172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944" y="1223814"/>
            <a:ext cx="1147728" cy="41903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206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b="1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ouveau réseau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Ellipse 4">
            <a:extLst>
              <a:ext uri="{FF2B5EF4-FFF2-40B4-BE49-F238E27FC236}">
                <a16:creationId xmlns:a16="http://schemas.microsoft.com/office/drawing/2014/main" id="{820A2E12-802A-4C66-8C34-6055ABF68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868" y="1703733"/>
            <a:ext cx="1410348" cy="41903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206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initialisation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AE401C72-D75F-467C-8AAB-AA84F6AB16A8}"/>
              </a:ext>
            </a:extLst>
          </p:cNvPr>
          <p:cNvCxnSpPr>
            <a:cxnSpLocks/>
            <a:stCxn id="61" idx="4"/>
            <a:endCxn id="70" idx="0"/>
          </p:cNvCxnSpPr>
          <p:nvPr/>
        </p:nvCxnSpPr>
        <p:spPr>
          <a:xfrm>
            <a:off x="6270705" y="1173757"/>
            <a:ext cx="6337" cy="52997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BA130D2B-05B4-4606-AF74-8192B814C2BC}"/>
              </a:ext>
            </a:extLst>
          </p:cNvPr>
          <p:cNvCxnSpPr>
            <a:cxnSpLocks/>
            <a:stCxn id="61" idx="5"/>
            <a:endCxn id="69" idx="0"/>
          </p:cNvCxnSpPr>
          <p:nvPr/>
        </p:nvCxnSpPr>
        <p:spPr>
          <a:xfrm>
            <a:off x="6736464" y="1112390"/>
            <a:ext cx="313344" cy="1114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A96F874A-7477-42FF-A913-D44CB2A7285D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6775675" y="1642853"/>
            <a:ext cx="274133" cy="12224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9038E47B-AA69-4FF3-A21A-9D2C10749FC8}"/>
              </a:ext>
            </a:extLst>
          </p:cNvPr>
          <p:cNvSpPr txBox="1"/>
          <p:nvPr/>
        </p:nvSpPr>
        <p:spPr>
          <a:xfrm>
            <a:off x="5821498" y="1157922"/>
            <a:ext cx="89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Bleu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12B0BEA-62A7-4391-8B76-43D45793B555}"/>
              </a:ext>
            </a:extLst>
          </p:cNvPr>
          <p:cNvSpPr txBox="1"/>
          <p:nvPr/>
        </p:nvSpPr>
        <p:spPr>
          <a:xfrm>
            <a:off x="7064625" y="1626600"/>
            <a:ext cx="89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violet</a:t>
            </a:r>
          </a:p>
        </p:txBody>
      </p:sp>
      <p:cxnSp>
        <p:nvCxnSpPr>
          <p:cNvPr id="52" name="Connecteur : en arc 51">
            <a:extLst>
              <a:ext uri="{FF2B5EF4-FFF2-40B4-BE49-F238E27FC236}">
                <a16:creationId xmlns:a16="http://schemas.microsoft.com/office/drawing/2014/main" id="{8051B36E-6B89-4FA3-84E4-169C348A59F3}"/>
              </a:ext>
            </a:extLst>
          </p:cNvPr>
          <p:cNvCxnSpPr>
            <a:cxnSpLocks/>
            <a:stCxn id="8" idx="7"/>
            <a:endCxn id="32" idx="5"/>
          </p:cNvCxnSpPr>
          <p:nvPr/>
        </p:nvCxnSpPr>
        <p:spPr>
          <a:xfrm rot="5400000" flipH="1" flipV="1">
            <a:off x="6536768" y="4369067"/>
            <a:ext cx="1230289" cy="421453"/>
          </a:xfrm>
          <a:prstGeom prst="curvedConnector3">
            <a:avLst>
              <a:gd name="adj1" fmla="val 52323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2C0B1B93-4AE2-4437-A9B8-C3AFDAAF2CE9}"/>
              </a:ext>
            </a:extLst>
          </p:cNvPr>
          <p:cNvSpPr txBox="1"/>
          <p:nvPr/>
        </p:nvSpPr>
        <p:spPr>
          <a:xfrm>
            <a:off x="7830852" y="1197641"/>
            <a:ext cx="55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Infos </a:t>
            </a:r>
          </a:p>
          <a:p>
            <a:r>
              <a:rPr lang="fr-FR" sz="1200" i="1" dirty="0" err="1"/>
              <a:t>WiFi</a:t>
            </a:r>
            <a:endParaRPr lang="fr-FR" sz="1200" i="1" dirty="0"/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AFF875D-B00F-43B8-8894-EF96D1030AD7}"/>
              </a:ext>
            </a:extLst>
          </p:cNvPr>
          <p:cNvCxnSpPr>
            <a:cxnSpLocks/>
          </p:cNvCxnSpPr>
          <p:nvPr/>
        </p:nvCxnSpPr>
        <p:spPr>
          <a:xfrm flipH="1">
            <a:off x="7623672" y="1431391"/>
            <a:ext cx="273031" cy="1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7E8E998A-93B5-451C-9C8B-2A1B929DA9AE}"/>
              </a:ext>
            </a:extLst>
          </p:cNvPr>
          <p:cNvSpPr txBox="1"/>
          <p:nvPr/>
        </p:nvSpPr>
        <p:spPr>
          <a:xfrm>
            <a:off x="8549017" y="1154026"/>
            <a:ext cx="3099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Commande utilisateur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511BAF0-2E1A-4191-AB05-4F0550849E1E}"/>
              </a:ext>
            </a:extLst>
          </p:cNvPr>
          <p:cNvSpPr txBox="1"/>
          <p:nvPr/>
        </p:nvSpPr>
        <p:spPr>
          <a:xfrm>
            <a:off x="8549016" y="2527175"/>
            <a:ext cx="3099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Evolutions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F01E1BF-4F68-4CC1-84C6-0092745FFD45}"/>
              </a:ext>
            </a:extLst>
          </p:cNvPr>
          <p:cNvSpPr txBox="1"/>
          <p:nvPr/>
        </p:nvSpPr>
        <p:spPr>
          <a:xfrm>
            <a:off x="8638631" y="5307805"/>
            <a:ext cx="784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R O V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EDB66B5-46C0-4DD9-A178-B6EF9FF2AD29}"/>
              </a:ext>
            </a:extLst>
          </p:cNvPr>
          <p:cNvSpPr txBox="1"/>
          <p:nvPr/>
        </p:nvSpPr>
        <p:spPr>
          <a:xfrm flipH="1">
            <a:off x="9325083" y="5263017"/>
            <a:ext cx="227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Rouge / Orange / Vert</a:t>
            </a:r>
          </a:p>
        </p:txBody>
      </p:sp>
      <p:sp>
        <p:nvSpPr>
          <p:cNvPr id="68" name="Ellipse 5">
            <a:extLst>
              <a:ext uri="{FF2B5EF4-FFF2-40B4-BE49-F238E27FC236}">
                <a16:creationId xmlns:a16="http://schemas.microsoft.com/office/drawing/2014/main" id="{82CDB3FB-8A85-4E26-BE4F-58050EC4B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46" y="2763191"/>
            <a:ext cx="2503699" cy="1407594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Ellipse 1">
            <a:extLst>
              <a:ext uri="{FF2B5EF4-FFF2-40B4-BE49-F238E27FC236}">
                <a16:creationId xmlns:a16="http://schemas.microsoft.com/office/drawing/2014/main" id="{4B0D3131-2BCE-4874-9C79-2C9FB2B4B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61" y="663261"/>
            <a:ext cx="2669475" cy="174401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206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Ellipse 5">
            <a:extLst>
              <a:ext uri="{FF2B5EF4-FFF2-40B4-BE49-F238E27FC236}">
                <a16:creationId xmlns:a16="http://schemas.microsoft.com/office/drawing/2014/main" id="{020408FF-94E5-4CA7-AAFF-99802DB5D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751" y="5107291"/>
            <a:ext cx="1292225" cy="59848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206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saturé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Ellipse 7">
            <a:extLst>
              <a:ext uri="{FF2B5EF4-FFF2-40B4-BE49-F238E27FC236}">
                <a16:creationId xmlns:a16="http://schemas.microsoft.com/office/drawing/2014/main" id="{67362017-042E-4EE3-8380-4E21A2C66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026" y="3180283"/>
            <a:ext cx="1292225" cy="598488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9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ormal sans connexion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D25D3AC2-B84C-4557-8E42-E4A4125BEA66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1396590" y="2122772"/>
            <a:ext cx="8857" cy="6750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 : en arc 74">
            <a:extLst>
              <a:ext uri="{FF2B5EF4-FFF2-40B4-BE49-F238E27FC236}">
                <a16:creationId xmlns:a16="http://schemas.microsoft.com/office/drawing/2014/main" id="{DB628B89-4BE2-484A-A4BE-8D368E74B51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73229" y="2666373"/>
            <a:ext cx="26566" cy="1001260"/>
          </a:xfrm>
          <a:prstGeom prst="curvedConnector3">
            <a:avLst>
              <a:gd name="adj1" fmla="val 96049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rc 75">
            <a:extLst>
              <a:ext uri="{FF2B5EF4-FFF2-40B4-BE49-F238E27FC236}">
                <a16:creationId xmlns:a16="http://schemas.microsoft.com/office/drawing/2014/main" id="{6789A0BE-3D5B-486E-89F1-7A6A2BA4CF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3229" y="3264860"/>
            <a:ext cx="26567" cy="1001260"/>
          </a:xfrm>
          <a:prstGeom prst="curvedConnector3">
            <a:avLst>
              <a:gd name="adj1" fmla="val 96046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 : en arc 76">
            <a:extLst>
              <a:ext uri="{FF2B5EF4-FFF2-40B4-BE49-F238E27FC236}">
                <a16:creationId xmlns:a16="http://schemas.microsoft.com/office/drawing/2014/main" id="{59A050D4-E546-496D-85FB-F98D66D2FCBB}"/>
              </a:ext>
            </a:extLst>
          </p:cNvPr>
          <p:cNvCxnSpPr>
            <a:cxnSpLocks/>
            <a:stCxn id="72" idx="0"/>
            <a:endCxn id="68" idx="4"/>
          </p:cNvCxnSpPr>
          <p:nvPr/>
        </p:nvCxnSpPr>
        <p:spPr>
          <a:xfrm rot="16200000" flipV="1">
            <a:off x="1132177" y="4635604"/>
            <a:ext cx="936506" cy="686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2">
            <a:extLst>
              <a:ext uri="{FF2B5EF4-FFF2-40B4-BE49-F238E27FC236}">
                <a16:creationId xmlns:a16="http://schemas.microsoft.com/office/drawing/2014/main" id="{62A43E9F-C932-43E7-900C-B5CB7CBCD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6" y="3153717"/>
            <a:ext cx="1292225" cy="598487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normal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1AABF15-7146-4778-92BD-068B3731093E}"/>
              </a:ext>
            </a:extLst>
          </p:cNvPr>
          <p:cNvSpPr txBox="1"/>
          <p:nvPr/>
        </p:nvSpPr>
        <p:spPr>
          <a:xfrm>
            <a:off x="911455" y="2077246"/>
            <a:ext cx="89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Bleu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B860C128-F24F-41B6-BB41-241B40529600}"/>
              </a:ext>
            </a:extLst>
          </p:cNvPr>
          <p:cNvSpPr txBox="1"/>
          <p:nvPr/>
        </p:nvSpPr>
        <p:spPr>
          <a:xfrm>
            <a:off x="1072006" y="5667494"/>
            <a:ext cx="167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Rouge clignotant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09FE2BFB-1BDD-42D6-91AB-B3A67AE88AC2}"/>
              </a:ext>
            </a:extLst>
          </p:cNvPr>
          <p:cNvSpPr txBox="1"/>
          <p:nvPr/>
        </p:nvSpPr>
        <p:spPr>
          <a:xfrm>
            <a:off x="1030627" y="4150814"/>
            <a:ext cx="89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R O V</a:t>
            </a: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74F1E2F7-6C3C-492E-AE19-362F11D9AC32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1380921" y="390182"/>
            <a:ext cx="9332" cy="36453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0E69705D-2C84-492D-8016-D05675574FB7}"/>
              </a:ext>
            </a:extLst>
          </p:cNvPr>
          <p:cNvSpPr txBox="1"/>
          <p:nvPr/>
        </p:nvSpPr>
        <p:spPr>
          <a:xfrm>
            <a:off x="734808" y="113183"/>
            <a:ext cx="129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Mise sous tension</a:t>
            </a:r>
          </a:p>
        </p:txBody>
      </p:sp>
      <p:sp>
        <p:nvSpPr>
          <p:cNvPr id="84" name="Ellipse 4">
            <a:extLst>
              <a:ext uri="{FF2B5EF4-FFF2-40B4-BE49-F238E27FC236}">
                <a16:creationId xmlns:a16="http://schemas.microsoft.com/office/drawing/2014/main" id="{D799EA2D-34E6-4B73-B65B-E4775E5C3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69" y="754718"/>
            <a:ext cx="1317367" cy="41903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206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b="1" dirty="0">
                <a:solidFill>
                  <a:srgbClr val="000000"/>
                </a:solidFill>
                <a:latin typeface="Arial" panose="020B0604020202020204" pitchFamily="34" charset="0"/>
              </a:rPr>
              <a:t>démarrage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Ellipse 4">
            <a:extLst>
              <a:ext uri="{FF2B5EF4-FFF2-40B4-BE49-F238E27FC236}">
                <a16:creationId xmlns:a16="http://schemas.microsoft.com/office/drawing/2014/main" id="{F474A497-BA94-41FD-A560-4FF9362DC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92" y="1223814"/>
            <a:ext cx="1147728" cy="41903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206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b="1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ouveau réseau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Ellipse 4">
            <a:extLst>
              <a:ext uri="{FF2B5EF4-FFF2-40B4-BE49-F238E27FC236}">
                <a16:creationId xmlns:a16="http://schemas.microsoft.com/office/drawing/2014/main" id="{6F16B9BB-D568-444B-BDD2-66708D87C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416" y="1703733"/>
            <a:ext cx="1410348" cy="41903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206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initialisation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D2DFB54-02EC-4F01-A316-DE59DDE83136}"/>
              </a:ext>
            </a:extLst>
          </p:cNvPr>
          <p:cNvCxnSpPr>
            <a:cxnSpLocks/>
            <a:stCxn id="84" idx="4"/>
            <a:endCxn id="87" idx="0"/>
          </p:cNvCxnSpPr>
          <p:nvPr/>
        </p:nvCxnSpPr>
        <p:spPr>
          <a:xfrm>
            <a:off x="1390253" y="1173757"/>
            <a:ext cx="6337" cy="52997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008BC07A-4847-4CE7-8C13-8F3B11523325}"/>
              </a:ext>
            </a:extLst>
          </p:cNvPr>
          <p:cNvCxnSpPr>
            <a:cxnSpLocks/>
            <a:stCxn id="84" idx="5"/>
            <a:endCxn id="85" idx="0"/>
          </p:cNvCxnSpPr>
          <p:nvPr/>
        </p:nvCxnSpPr>
        <p:spPr>
          <a:xfrm>
            <a:off x="1856012" y="1112390"/>
            <a:ext cx="313344" cy="1114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A9450ECA-3444-4A21-B8C9-8BA34F1E5661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1895223" y="1642853"/>
            <a:ext cx="274133" cy="12224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0FE81827-596D-4C30-B7E2-256D167D0DBD}"/>
              </a:ext>
            </a:extLst>
          </p:cNvPr>
          <p:cNvSpPr txBox="1"/>
          <p:nvPr/>
        </p:nvSpPr>
        <p:spPr>
          <a:xfrm>
            <a:off x="941046" y="1157922"/>
            <a:ext cx="89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Bleu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CA9AAADF-1706-4A00-B737-C63C2B54F8CF}"/>
              </a:ext>
            </a:extLst>
          </p:cNvPr>
          <p:cNvSpPr txBox="1"/>
          <p:nvPr/>
        </p:nvSpPr>
        <p:spPr>
          <a:xfrm>
            <a:off x="2184173" y="1626600"/>
            <a:ext cx="89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violet</a:t>
            </a:r>
          </a:p>
        </p:txBody>
      </p:sp>
      <p:cxnSp>
        <p:nvCxnSpPr>
          <p:cNvPr id="95" name="Connecteur : en arc 94">
            <a:extLst>
              <a:ext uri="{FF2B5EF4-FFF2-40B4-BE49-F238E27FC236}">
                <a16:creationId xmlns:a16="http://schemas.microsoft.com/office/drawing/2014/main" id="{81426BE1-58AC-44BE-B413-DFF89EE3F7FE}"/>
              </a:ext>
            </a:extLst>
          </p:cNvPr>
          <p:cNvCxnSpPr>
            <a:cxnSpLocks/>
            <a:stCxn id="72" idx="7"/>
            <a:endCxn id="68" idx="5"/>
          </p:cNvCxnSpPr>
          <p:nvPr/>
        </p:nvCxnSpPr>
        <p:spPr>
          <a:xfrm rot="5400000" flipH="1" flipV="1">
            <a:off x="1656316" y="4369067"/>
            <a:ext cx="1230289" cy="421453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>
            <a:extLst>
              <a:ext uri="{FF2B5EF4-FFF2-40B4-BE49-F238E27FC236}">
                <a16:creationId xmlns:a16="http://schemas.microsoft.com/office/drawing/2014/main" id="{FE7FEA4A-BE6E-48D6-9789-E75D8E939DD1}"/>
              </a:ext>
            </a:extLst>
          </p:cNvPr>
          <p:cNvSpPr txBox="1"/>
          <p:nvPr/>
        </p:nvSpPr>
        <p:spPr>
          <a:xfrm>
            <a:off x="3008768" y="1197641"/>
            <a:ext cx="129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Infos </a:t>
            </a:r>
          </a:p>
          <a:p>
            <a:r>
              <a:rPr lang="fr-FR" sz="1200" i="1" dirty="0" err="1"/>
              <a:t>WiFi</a:t>
            </a:r>
            <a:endParaRPr lang="fr-FR" sz="1200" i="1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4F71137C-63CD-40FA-B81F-06C069C67997}"/>
              </a:ext>
            </a:extLst>
          </p:cNvPr>
          <p:cNvCxnSpPr>
            <a:cxnSpLocks/>
          </p:cNvCxnSpPr>
          <p:nvPr/>
        </p:nvCxnSpPr>
        <p:spPr>
          <a:xfrm flipH="1">
            <a:off x="2743220" y="1431391"/>
            <a:ext cx="273031" cy="1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A347164-2814-4F25-9D41-6976C702B8F9}"/>
              </a:ext>
            </a:extLst>
          </p:cNvPr>
          <p:cNvSpPr txBox="1"/>
          <p:nvPr/>
        </p:nvSpPr>
        <p:spPr>
          <a:xfrm>
            <a:off x="-21592" y="6206245"/>
            <a:ext cx="3292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70C0"/>
                </a:solidFill>
              </a:rPr>
              <a:t>Fonctionnement </a:t>
            </a:r>
            <a:r>
              <a:rPr lang="fr-FR" sz="2000" b="1" dirty="0" err="1">
                <a:solidFill>
                  <a:srgbClr val="0070C0"/>
                </a:solidFill>
              </a:rPr>
              <a:t>WiFi</a:t>
            </a:r>
            <a:r>
              <a:rPr lang="fr-FR" sz="2000" b="1" dirty="0">
                <a:solidFill>
                  <a:srgbClr val="0070C0"/>
                </a:solidFill>
              </a:rPr>
              <a:t> simple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390A4C61-D48F-41D1-9AA7-EB1C3285D368}"/>
              </a:ext>
            </a:extLst>
          </p:cNvPr>
          <p:cNvSpPr txBox="1"/>
          <p:nvPr/>
        </p:nvSpPr>
        <p:spPr>
          <a:xfrm>
            <a:off x="3582326" y="6206245"/>
            <a:ext cx="474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70C0"/>
                </a:solidFill>
              </a:rPr>
              <a:t>Fonctionnement </a:t>
            </a:r>
            <a:r>
              <a:rPr lang="fr-FR" sz="2000" b="1" dirty="0" err="1">
                <a:solidFill>
                  <a:srgbClr val="0070C0"/>
                </a:solidFill>
              </a:rPr>
              <a:t>WiFi</a:t>
            </a:r>
            <a:r>
              <a:rPr lang="fr-FR" sz="2000" b="1" dirty="0">
                <a:solidFill>
                  <a:srgbClr val="0070C0"/>
                </a:solidFill>
              </a:rPr>
              <a:t> avec commandes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EB175E-D87A-4037-9AA8-821AE6A252AE}"/>
              </a:ext>
            </a:extLst>
          </p:cNvPr>
          <p:cNvSpPr/>
          <p:nvPr/>
        </p:nvSpPr>
        <p:spPr>
          <a:xfrm>
            <a:off x="8501974" y="988323"/>
            <a:ext cx="3591473" cy="4954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BDCDA32-1CB7-4576-AF7F-0671ABB3C2D4}"/>
              </a:ext>
            </a:extLst>
          </p:cNvPr>
          <p:cNvSpPr txBox="1"/>
          <p:nvPr/>
        </p:nvSpPr>
        <p:spPr>
          <a:xfrm>
            <a:off x="8545772" y="4021999"/>
            <a:ext cx="3099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Etats</a:t>
            </a:r>
          </a:p>
        </p:txBody>
      </p:sp>
    </p:spTree>
    <p:extLst>
      <p:ext uri="{BB962C8B-B14F-4D97-AF65-F5344CB8AC3E}">
        <p14:creationId xmlns:p14="http://schemas.microsoft.com/office/powerpoint/2010/main" val="38311103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89</Words>
  <Application>Microsoft Office PowerPoint</Application>
  <PresentationFormat>Grand écran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THOMY Philippe</dc:creator>
  <cp:lastModifiedBy>THOMY Philippe</cp:lastModifiedBy>
  <cp:revision>7</cp:revision>
  <dcterms:created xsi:type="dcterms:W3CDTF">2019-10-06T07:36:36Z</dcterms:created>
  <dcterms:modified xsi:type="dcterms:W3CDTF">2019-11-21T21:56:24Z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2019-10-06T07:39:34Z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e702d05b-e45e-4811-a0d2-0000894d9938</vt:lpwstr>
  </property>
  <property fmtid="{D5CDD505-2E9C-101B-9397-08002B2CF9AE}" pid="8" name="MSIP_Label_fd1c0902-ed92-4fed-896d-2e7725de02d4_ContentBits">
    <vt:lpwstr>2</vt:lpwstr>
  </property>
</Properties>
</file>