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9F26-549C-4A29-8AFF-AAD68B8D73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kuruzj@rpi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edictivemodeling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8D2930-66DC-4639-AB52-C4AAB7527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Applied Analytics &amp; Predictive Modeling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3E78DF-2C9B-46FC-98F3-29D4ABC36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67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Lecture-1</a:t>
            </a:r>
            <a:endParaRPr lang="en-US" sz="3200" dirty="0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4323286D-E52A-4364-8D05-5764BABDBEB6}"/>
              </a:ext>
            </a:extLst>
          </p:cNvPr>
          <p:cNvSpPr txBox="1">
            <a:spLocks/>
          </p:cNvSpPr>
          <p:nvPr/>
        </p:nvSpPr>
        <p:spPr>
          <a:xfrm>
            <a:off x="1050471" y="5114726"/>
            <a:ext cx="5045529" cy="124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/>
              <a:t>Lydia Manikonda</a:t>
            </a:r>
          </a:p>
          <a:p>
            <a:pPr algn="l"/>
            <a:r>
              <a:rPr lang="en-US" sz="3000">
                <a:hlinkClick r:id="rId2"/>
              </a:rPr>
              <a:t>manikl@rpi.edu</a:t>
            </a:r>
            <a:r>
              <a:rPr lang="en-US" sz="300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D7764-9785-41D2-B6E5-908529EF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16" y="4875789"/>
            <a:ext cx="6487884" cy="12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</a:p>
          <a:p>
            <a:r>
              <a:rPr lang="en-US" dirty="0" smtClean="0"/>
              <a:t>Instructor Info</a:t>
            </a:r>
          </a:p>
          <a:p>
            <a:r>
              <a:rPr lang="en-US" dirty="0" smtClean="0"/>
              <a:t>Syllabus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</a:t>
            </a:r>
          </a:p>
          <a:p>
            <a:r>
              <a:rPr lang="en-US" dirty="0" smtClean="0"/>
              <a:t>Introduction to Data Mining</a:t>
            </a:r>
          </a:p>
          <a:p>
            <a:r>
              <a:rPr lang="en-US" dirty="0" smtClean="0"/>
              <a:t>Python basics</a:t>
            </a:r>
          </a:p>
          <a:p>
            <a:r>
              <a:rPr lang="en-US" dirty="0" err="1" smtClean="0"/>
              <a:t>Colab</a:t>
            </a:r>
            <a:r>
              <a:rPr lang="en-US" dirty="0" smtClean="0"/>
              <a:t> – </a:t>
            </a:r>
            <a:r>
              <a:rPr lang="en-US" dirty="0" err="1" smtClean="0"/>
              <a:t>Jupyter</a:t>
            </a:r>
            <a:r>
              <a:rPr lang="en-US" dirty="0" smtClean="0"/>
              <a:t> notebook environment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Lectures: Every Monday 3 pm to 5:50 pm</a:t>
            </a:r>
          </a:p>
          <a:p>
            <a:r>
              <a:rPr lang="en-US" dirty="0" smtClean="0"/>
              <a:t>Location: </a:t>
            </a:r>
          </a:p>
          <a:p>
            <a:endParaRPr lang="en-US" dirty="0"/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https://predictivemodeling.github.io/</a:t>
            </a:r>
            <a:r>
              <a:rPr lang="en-US" dirty="0" smtClean="0"/>
              <a:t> </a:t>
            </a:r>
          </a:p>
          <a:p>
            <a:r>
              <a:rPr lang="en-US" dirty="0" smtClean="0"/>
              <a:t>Piazza for course-related discussions.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Assistant Professor in Lally School of Management</a:t>
            </a:r>
          </a:p>
          <a:p>
            <a:endParaRPr lang="en-US" dirty="0"/>
          </a:p>
          <a:p>
            <a:r>
              <a:rPr lang="en-US" dirty="0" smtClean="0"/>
              <a:t>PhD in Computer Science</a:t>
            </a:r>
          </a:p>
          <a:p>
            <a:r>
              <a:rPr lang="en-US" dirty="0" smtClean="0"/>
              <a:t>AI &amp; Machine Learning with a focus on Social Media Analytics</a:t>
            </a:r>
          </a:p>
          <a:p>
            <a:endParaRPr lang="en-US" dirty="0" smtClean="0"/>
          </a:p>
          <a:p>
            <a:r>
              <a:rPr lang="en-US" dirty="0" smtClean="0"/>
              <a:t>Office hours: </a:t>
            </a:r>
            <a:r>
              <a:rPr lang="en-US" u="sng" dirty="0" smtClean="0"/>
              <a:t>Thursday 10 am to 12 pm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Location: </a:t>
            </a:r>
            <a:r>
              <a:rPr lang="en-US" u="sng" dirty="0" smtClean="0"/>
              <a:t>PITTS 1212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8108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5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90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Applied Analytics &amp; Predictive Modeling</vt:lpstr>
      <vt:lpstr>Agenda</vt:lpstr>
      <vt:lpstr>Course Logistics</vt:lpstr>
      <vt:lpstr>Instructor</vt:lpstr>
      <vt:lpstr>Syllabus</vt:lpstr>
      <vt:lpstr>Python Basics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Analytics &amp; Predictive Modeling</dc:title>
  <dc:creator>Manikonda, Lydia</dc:creator>
  <cp:lastModifiedBy>Manikonda, Lydia</cp:lastModifiedBy>
  <cp:revision>17</cp:revision>
  <dcterms:created xsi:type="dcterms:W3CDTF">2020-01-08T20:21:16Z</dcterms:created>
  <dcterms:modified xsi:type="dcterms:W3CDTF">2020-01-09T19:37:11Z</dcterms:modified>
</cp:coreProperties>
</file>