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3" r:id="rId5"/>
    <p:sldId id="265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669900"/>
    <a:srgbClr val="00CC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BB0B-51DF-4B17-BFCC-717E14EEF8E5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CACC2-CA6F-4AA9-B10D-7928B09D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8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063B-8F9B-4F67-8D83-C1693858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646A-8C1F-4E91-9B90-C25BA70D5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9BA4-7EAA-4E31-A6A0-0028CE50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667D-B2DB-4F18-967D-B79EBFD2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1375-3F05-49CF-88EC-6B74DE2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3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D904-AF06-43C7-B97A-004BD266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38C35-21A4-4E81-80FE-06C17D2D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493-B36C-4658-80D2-353B2B25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6DAF-6670-462F-93B0-94E7A69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138C-AA6B-4B25-894B-F82B77C2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B05BA-93DE-42A6-BBA2-452E0929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71BA-A4ED-40AA-BA01-DAF1E09C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15D1-1D55-425E-99E9-229A358C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58A4-6037-4154-BAAD-C243BEC1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2735-14B9-49B3-A2A3-4C31D033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7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771-4068-4EE3-9924-5FCF0D22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62A5-D69B-470A-8F2F-2504E24B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2455-DEA3-4B8C-AD04-E6EECF78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0007-51FF-49CA-BADF-674BE8F2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E692-3AF2-4436-B71F-08B61D1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412-BBE5-4735-925A-B340BD3D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825-73CC-42C0-AF6B-43C2F7FA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7397-20E7-4B5E-85D1-D9AA5B56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2F65-2A86-402B-9BD5-2ADA3C5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209C-30DB-4065-93C9-B66B48B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6E4-EFA3-477B-9788-F6D122F2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5EDB-7A34-4B20-A3FF-54F6E38C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5794A-5ECC-41D3-A080-908D16E4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74C39-014C-4C26-87A4-A84978A9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57DD-F20C-4A20-9E98-C6547324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95978-E921-4F88-ADFD-5885F511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2919-22ED-4B7D-9353-BC978141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347D-6148-4FA5-B33C-4802BEF1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0CB0-29A2-4D69-A2E2-138C106F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6D7B-C0AB-4941-84E0-5E9D0B40E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93569-B83C-4DDA-B800-527D1B82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0D5AD-1991-4EA4-9C0A-480EEF5E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5CA48-448F-4B7C-B7F8-7031E2E0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D2CD3-86BF-4B5E-8E6D-896A00B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8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5A4-FB6D-4631-B054-62671C93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C6481-B3CB-4951-9958-5945D06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6E98-28EE-4ABF-8DB6-B7FF1EEA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8974-E7F5-4322-BC5D-FF2B544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37B26-BDA9-4FC2-84E6-8006BA78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D1724-5EDF-4551-9C30-56A038C8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35E1-0AB7-495A-993F-3336BA9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A86F-BC42-44EB-AC95-F3605147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79EA-4930-4852-AC0F-4BFC6E89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2001-F1FC-4BB1-B266-81386566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1FD3-E062-46FB-8FEF-CCEF0529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9334-9576-4935-9C9C-34841428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713-494F-47AF-93A5-5212902E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D02A-65D3-4B81-8151-E3557EA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6A37F-93BC-4BA5-8E6D-74A31A026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D1BB-DCC7-4785-A60E-6863C3BF5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A4C0-4678-47C9-BE00-1CF59AB0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9A9C4-D8F4-4A67-91C2-BCE186A7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B7F21-D4EF-4089-B000-498619D7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5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028F4-BEF8-4AAD-910B-F7FC06D9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BAB8-2E3B-41E0-BD95-1F60F61A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B17A-C6DD-4056-A035-59385DDD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EE0-8D03-4B3B-A94D-274A5448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5680-E1E6-426B-B0E7-C81AE77C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ghuramakrishnan71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048A-EB04-44DF-BC0C-20EA1EB6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Performance Evaluation of MLT in Web Page Load Time Prediction</a:t>
            </a:r>
            <a:br>
              <a:rPr lang="en-IN" sz="4000" dirty="0"/>
            </a:br>
            <a:r>
              <a:rPr lang="en-IN" sz="4000" dirty="0"/>
              <a:t>(</a:t>
            </a:r>
            <a:r>
              <a:rPr lang="en-IN" sz="3200" dirty="0"/>
              <a:t>Part 2</a:t>
            </a:r>
            <a:r>
              <a:rPr lang="en-IN" sz="4000" dirty="0"/>
              <a:t>: </a:t>
            </a:r>
            <a:r>
              <a:rPr lang="en-IN" sz="3200" dirty="0"/>
              <a:t>java classes used</a:t>
            </a:r>
            <a:r>
              <a:rPr lang="en-IN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7C34F-5122-4F31-B09B-A5B96963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Ramakrishnan</a:t>
            </a:r>
          </a:p>
          <a:p>
            <a:r>
              <a:rPr lang="en-IN" dirty="0"/>
              <a:t>(You can reach us at </a:t>
            </a:r>
            <a:r>
              <a:rPr lang="en-IN" dirty="0">
                <a:solidFill>
                  <a:schemeClr val="accent1"/>
                </a:solidFill>
                <a:hlinkClick r:id="rId2"/>
              </a:rPr>
              <a:t>raghuramakrishnan71@gmail.com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for queries or help with the scripts)</a:t>
            </a:r>
          </a:p>
          <a:p>
            <a:r>
              <a:rPr lang="en-IN" dirty="0"/>
              <a:t>Arvinder Kaur</a:t>
            </a:r>
          </a:p>
        </p:txBody>
      </p:sp>
    </p:spTree>
    <p:extLst>
      <p:ext uri="{BB962C8B-B14F-4D97-AF65-F5344CB8AC3E}">
        <p14:creationId xmlns:p14="http://schemas.microsoft.com/office/powerpoint/2010/main" val="23152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A74-B2EB-45E0-96BB-DFDFE2CA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sz="3200" dirty="0"/>
              <a:t>(project structure)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15877-3D2C-4A93-A779-F437BCF4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395"/>
            <a:ext cx="3579055" cy="3887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37A50B-B9CE-4C75-B02E-FFFCFB26FE1F}"/>
              </a:ext>
            </a:extLst>
          </p:cNvPr>
          <p:cNvSpPr/>
          <p:nvPr/>
        </p:nvSpPr>
        <p:spPr>
          <a:xfrm>
            <a:off x="6419555" y="3429000"/>
            <a:ext cx="228834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model-eval.jar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7F8881-FBEA-445A-B839-9313B64C3DBC}"/>
              </a:ext>
            </a:extLst>
          </p:cNvPr>
          <p:cNvSpPr/>
          <p:nvPr/>
        </p:nvSpPr>
        <p:spPr>
          <a:xfrm>
            <a:off x="5092504" y="3429000"/>
            <a:ext cx="858129" cy="50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5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996A-4B2E-470C-A8A5-19779C69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dirty="0"/>
              <a:t>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ECF6-5F4A-4709-BAF2-08295D10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ObsExpDataBean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instance identifier, observed and expected value of a data point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ObsExpDataReader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Reads and returns an ArrayList of ArrayList of ObsExpDataBean. There are k sets of data points in case of k-fold validation (each set starts with instance identifier 1).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model accuracy values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ResultCollector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set of Results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ModelPerformance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Main class which outputs the various accuracy values for each model.</a:t>
            </a: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commons-cli-1.4.jar, commons-csv-1.5.jar, commons-math3-3.6.1.jar</a:t>
            </a:r>
          </a:p>
        </p:txBody>
      </p:sp>
    </p:spTree>
    <p:extLst>
      <p:ext uri="{BB962C8B-B14F-4D97-AF65-F5344CB8AC3E}">
        <p14:creationId xmlns:p14="http://schemas.microsoft.com/office/powerpoint/2010/main" val="19469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A74-B2EB-45E0-96BB-DFDFE2CA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modelsummary.evaluation.</a:t>
            </a:r>
            <a:r>
              <a:rPr lang="en-IN" dirty="0">
                <a:solidFill>
                  <a:srgbClr val="990000"/>
                </a:solidFill>
              </a:rPr>
              <a:t>ModelAccuracy</a:t>
            </a:r>
            <a:br>
              <a:rPr lang="en-IN" dirty="0"/>
            </a:br>
            <a:r>
              <a:rPr lang="en-IN" sz="3200" dirty="0"/>
              <a:t>(project structure)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76DA5-C912-48EA-96EE-1B49078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798613"/>
            <a:ext cx="3875583" cy="3111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48DC6-1992-4D7E-AACD-412128274745}"/>
              </a:ext>
            </a:extLst>
          </p:cNvPr>
          <p:cNvSpPr/>
          <p:nvPr/>
        </p:nvSpPr>
        <p:spPr>
          <a:xfrm>
            <a:off x="6419555" y="3429000"/>
            <a:ext cx="4496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model-eval-summary.jar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E02710-1329-44EC-9489-F70985055C86}"/>
              </a:ext>
            </a:extLst>
          </p:cNvPr>
          <p:cNvSpPr/>
          <p:nvPr/>
        </p:nvSpPr>
        <p:spPr>
          <a:xfrm>
            <a:off x="5092504" y="3429000"/>
            <a:ext cx="858129" cy="50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4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996A-4B2E-470C-A8A5-19779C69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dirty="0"/>
              <a:t>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ECF6-5F4A-4709-BAF2-08295D10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ModelAccuracyDataBean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model accuracy values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ModelAccuracySummaryBean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accuracy values of the best performing model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ModelAccuracyDataBeanReader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Reads and returns an ArrayList of ModelAccuracyDataBean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Main class which identified and outputs the accuracy values for best performing model.</a:t>
            </a: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commons-cli-1.4.jar, commons-csv-1.5.jar, commons-math3-3.6.1.jar</a:t>
            </a:r>
          </a:p>
        </p:txBody>
      </p:sp>
    </p:spTree>
    <p:extLst>
      <p:ext uri="{BB962C8B-B14F-4D97-AF65-F5344CB8AC3E}">
        <p14:creationId xmlns:p14="http://schemas.microsoft.com/office/powerpoint/2010/main" val="4127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841B-1336-4EB4-8DB1-CEF025B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A74E-51BF-4199-A66C-0AC8DCE9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in progress: The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plt-java.</a:t>
            </a: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in the process of being created!</a:t>
            </a:r>
          </a:p>
        </p:txBody>
      </p:sp>
    </p:spTree>
    <p:extLst>
      <p:ext uri="{BB962C8B-B14F-4D97-AF65-F5344CB8AC3E}">
        <p14:creationId xmlns:p14="http://schemas.microsoft.com/office/powerpoint/2010/main" val="17464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211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Performance Evaluation of MLT in Web Page Load Time Prediction (Part 2: java classes used)</vt:lpstr>
      <vt:lpstr>model.evaluation.ModelPerformance (project structure)</vt:lpstr>
      <vt:lpstr>model.evaluation.ModelPerformance (classes)</vt:lpstr>
      <vt:lpstr>modelsummary.evaluation.ModelAccuracy (project structure)</vt:lpstr>
      <vt:lpstr>model.evaluation.ModelPerformance (classes)</vt:lpstr>
      <vt:lpstr>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Ramakrishnan</dc:creator>
  <cp:lastModifiedBy>Raghu Ramakrishnan</cp:lastModifiedBy>
  <cp:revision>233</cp:revision>
  <dcterms:created xsi:type="dcterms:W3CDTF">2019-05-27T18:09:21Z</dcterms:created>
  <dcterms:modified xsi:type="dcterms:W3CDTF">2019-06-02T04:48:49Z</dcterms:modified>
</cp:coreProperties>
</file>