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6" r:id="rId7"/>
    <p:sldId id="267" r:id="rId8"/>
    <p:sldId id="272" r:id="rId9"/>
    <p:sldId id="269" r:id="rId10"/>
    <p:sldId id="273" r:id="rId11"/>
    <p:sldId id="260" r:id="rId12"/>
    <p:sldId id="268" r:id="rId13"/>
    <p:sldId id="274" r:id="rId14"/>
    <p:sldId id="270" r:id="rId15"/>
    <p:sldId id="265" r:id="rId16"/>
    <p:sldId id="263" r:id="rId17"/>
    <p:sldId id="264" r:id="rId18"/>
    <p:sldId id="271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890" y="3043259"/>
            <a:ext cx="10058400" cy="1157312"/>
          </a:xfrm>
        </p:spPr>
        <p:txBody>
          <a:bodyPr/>
          <a:lstStyle/>
          <a:p>
            <a:r>
              <a:rPr lang="en-US" dirty="0" smtClean="0"/>
              <a:t>Internet </a:t>
            </a:r>
            <a:r>
              <a:rPr lang="en-US" dirty="0" err="1" smtClean="0"/>
              <a:t>stvari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servisi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6514" y="4295001"/>
            <a:ext cx="17135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Projekat2</a:t>
            </a:r>
            <a:endParaRPr lang="en-US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8817997" y="4758763"/>
            <a:ext cx="2282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Predrag Tosic - 18454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Mosquitto.conf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41" y="1933575"/>
            <a:ext cx="522386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59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30622"/>
            <a:ext cx="4820323" cy="1781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62" y="2721334"/>
            <a:ext cx="3096057" cy="5334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870" y="3835659"/>
            <a:ext cx="402963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0" y="1928191"/>
            <a:ext cx="7166878" cy="42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5950"/>
            <a:ext cx="764899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2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09" y="1809750"/>
            <a:ext cx="10253142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74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009" y="1920187"/>
            <a:ext cx="3381847" cy="1362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11" y="3465279"/>
            <a:ext cx="7687748" cy="981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739" y="4526005"/>
            <a:ext cx="4458005" cy="17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44" y="1884198"/>
            <a:ext cx="7459116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1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ventInfo</a:t>
            </a:r>
            <a:r>
              <a:rPr lang="en-US" dirty="0" smtClean="0"/>
              <a:t> - controller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02" y="1852265"/>
            <a:ext cx="4617058" cy="413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GetAll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27" y="1809496"/>
            <a:ext cx="4267796" cy="3639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809496"/>
            <a:ext cx="4552950" cy="3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EventInfo</a:t>
            </a:r>
            <a:r>
              <a:rPr lang="en-US" dirty="0" smtClean="0"/>
              <a:t>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6287"/>
            <a:ext cx="9418320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1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94977"/>
            <a:ext cx="10058400" cy="1450757"/>
          </a:xfrm>
        </p:spPr>
        <p:txBody>
          <a:bodyPr/>
          <a:lstStyle/>
          <a:p>
            <a:r>
              <a:rPr lang="en-US" dirty="0" err="1" smtClean="0"/>
              <a:t>Tehnologije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085106" cy="4023360"/>
          </a:xfrm>
        </p:spPr>
        <p:txBody>
          <a:bodyPr/>
          <a:lstStyle/>
          <a:p>
            <a:r>
              <a:rPr lang="en-US" dirty="0" smtClean="0"/>
              <a:t>Database -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smtClean="0"/>
              <a:t>Analytics </a:t>
            </a:r>
            <a:r>
              <a:rPr lang="en-150" dirty="0" smtClean="0"/>
              <a:t>–</a:t>
            </a:r>
            <a:r>
              <a:rPr lang="en-US" dirty="0" smtClean="0"/>
              <a:t> Python</a:t>
            </a:r>
          </a:p>
          <a:p>
            <a:r>
              <a:rPr lang="en-US" dirty="0" err="1" smtClean="0"/>
              <a:t>EventInfo</a:t>
            </a:r>
            <a:r>
              <a:rPr lang="en-US" dirty="0" smtClean="0"/>
              <a:t> - </a:t>
            </a:r>
            <a:r>
              <a:rPr lang="en-US" dirty="0" err="1" smtClean="0"/>
              <a:t>.Net</a:t>
            </a:r>
            <a:endParaRPr lang="en-US" dirty="0" smtClean="0"/>
          </a:p>
          <a:p>
            <a:r>
              <a:rPr lang="en-US" dirty="0" smtClean="0"/>
              <a:t>MQTT Broker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Mosquitto</a:t>
            </a:r>
            <a:endParaRPr lang="en-US" dirty="0" smtClean="0"/>
          </a:p>
          <a:p>
            <a:r>
              <a:rPr lang="en-US" dirty="0" smtClean="0"/>
              <a:t>Docker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34" y="1845734"/>
            <a:ext cx="966166" cy="106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83" y="2348466"/>
            <a:ext cx="1005965" cy="1005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805" y="3409443"/>
            <a:ext cx="2181990" cy="109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70" y="1902057"/>
            <a:ext cx="1291272" cy="7255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31" y="2788155"/>
            <a:ext cx="2467346" cy="113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239518"/>
            <a:ext cx="2895600" cy="24932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024" y="2419350"/>
            <a:ext cx="413695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51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Docker-compose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09622"/>
            <a:ext cx="2569845" cy="1404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30" y="3482014"/>
            <a:ext cx="3390902" cy="13919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58" y="2018304"/>
            <a:ext cx="2628324" cy="12960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730" y="3482014"/>
            <a:ext cx="2721380" cy="18478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3106" y="5329866"/>
            <a:ext cx="1698202" cy="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8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set </a:t>
            </a:r>
            <a:r>
              <a:rPr lang="en-150" sz="4400" dirty="0" smtClean="0"/>
              <a:t>–</a:t>
            </a:r>
            <a:r>
              <a:rPr lang="en-US" sz="4400" dirty="0" smtClean="0"/>
              <a:t> </a:t>
            </a:r>
            <a:r>
              <a:rPr lang="en-US" sz="4400" dirty="0" err="1" smtClean="0"/>
              <a:t>vremenska</a:t>
            </a:r>
            <a:r>
              <a:rPr lang="en-US" sz="4400" dirty="0" smtClean="0"/>
              <a:t> </a:t>
            </a:r>
            <a:r>
              <a:rPr lang="en-US" sz="4400" dirty="0" err="1" smtClean="0"/>
              <a:t>prognoza</a:t>
            </a:r>
            <a:r>
              <a:rPr lang="en-US" sz="4400" dirty="0" smtClean="0"/>
              <a:t> </a:t>
            </a:r>
            <a:r>
              <a:rPr lang="en-US" sz="4400" dirty="0" err="1" smtClean="0"/>
              <a:t>na</a:t>
            </a:r>
            <a:r>
              <a:rPr lang="en-US" sz="4400" dirty="0" smtClean="0"/>
              <a:t> </a:t>
            </a:r>
            <a:r>
              <a:rPr lang="en-US" sz="4400" dirty="0" err="1" smtClean="0"/>
              <a:t>plazama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41" y="1845734"/>
            <a:ext cx="3016335" cy="44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0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pribavljanje</a:t>
            </a:r>
            <a:r>
              <a:rPr lang="en-US" dirty="0" smtClean="0"/>
              <a:t> </a:t>
            </a:r>
            <a:r>
              <a:rPr lang="en-US" dirty="0" err="1" smtClean="0"/>
              <a:t>svih</a:t>
            </a:r>
            <a:r>
              <a:rPr lang="en-US" dirty="0" smtClean="0"/>
              <a:t> id-</a:t>
            </a:r>
            <a:r>
              <a:rPr lang="en-US" dirty="0" err="1" smtClean="0"/>
              <a:t>jeva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05" y="1818496"/>
            <a:ext cx="4569350" cy="44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citanje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baze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434" y="1811974"/>
            <a:ext cx="589679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3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kreiranje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45" y="1831146"/>
            <a:ext cx="7518600" cy="448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0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63" y="1840726"/>
            <a:ext cx="4624474" cy="42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Dockerfile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33" y="1847851"/>
            <a:ext cx="5996484" cy="41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48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150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logs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134" y="1880695"/>
            <a:ext cx="8877066" cy="44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54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196</TotalTime>
  <Words>86</Words>
  <Application>Microsoft Office PowerPoint</Application>
  <PresentationFormat>Widescreen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Internet stvari i servisi</vt:lpstr>
      <vt:lpstr>Tehnologije</vt:lpstr>
      <vt:lpstr>Data set – vremenska prognoza na plazama</vt:lpstr>
      <vt:lpstr>Sensor – pribavljanje svih id-jeva</vt:lpstr>
      <vt:lpstr>Sensor – citanje podataka iz baze</vt:lpstr>
      <vt:lpstr>Sensor – kreiranje objekta za slanje</vt:lpstr>
      <vt:lpstr>Sensor – slanje podataka</vt:lpstr>
      <vt:lpstr>Sensor – Dockerfile </vt:lpstr>
      <vt:lpstr>Sensor – docker logs</vt:lpstr>
      <vt:lpstr>Mosquitto.conf</vt:lpstr>
      <vt:lpstr>Analytics</vt:lpstr>
      <vt:lpstr>Analytics</vt:lpstr>
      <vt:lpstr>Analytics – Dockerfile </vt:lpstr>
      <vt:lpstr>Analytics – docker logs</vt:lpstr>
      <vt:lpstr>EventInfo</vt:lpstr>
      <vt:lpstr>EventInfo</vt:lpstr>
      <vt:lpstr>EventInfo - controller</vt:lpstr>
      <vt:lpstr>EventInfo – GetAll</vt:lpstr>
      <vt:lpstr>EventInfo – Dockerfile </vt:lpstr>
      <vt:lpstr>Docker-compose</vt:lpstr>
      <vt:lpstr>Docker-compose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stavri I servisi</dc:title>
  <dc:creator>Predrag Tosic</dc:creator>
  <cp:lastModifiedBy>Predrag Tosic</cp:lastModifiedBy>
  <cp:revision>19</cp:revision>
  <dcterms:created xsi:type="dcterms:W3CDTF">2024-05-31T08:33:04Z</dcterms:created>
  <dcterms:modified xsi:type="dcterms:W3CDTF">2024-06-28T12:28:15Z</dcterms:modified>
</cp:coreProperties>
</file>