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7" r:id="rId8"/>
    <p:sldId id="272" r:id="rId9"/>
    <p:sldId id="269" r:id="rId10"/>
    <p:sldId id="273" r:id="rId11"/>
    <p:sldId id="260" r:id="rId12"/>
    <p:sldId id="261" r:id="rId13"/>
    <p:sldId id="268" r:id="rId14"/>
    <p:sldId id="274" r:id="rId15"/>
    <p:sldId id="270" r:id="rId16"/>
    <p:sldId id="265" r:id="rId17"/>
    <p:sldId id="263" r:id="rId18"/>
    <p:sldId id="264" r:id="rId19"/>
    <p:sldId id="271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0" y="3043259"/>
            <a:ext cx="10058400" cy="1157312"/>
          </a:xfrm>
        </p:spPr>
        <p:txBody>
          <a:bodyPr/>
          <a:lstStyle/>
          <a:p>
            <a:r>
              <a:rPr lang="en-US" dirty="0" smtClean="0"/>
              <a:t>Internet stavri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servisi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6514" y="4295001"/>
            <a:ext cx="1713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Projekat2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8817997" y="4758763"/>
            <a:ext cx="228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Predrag Tosic - 18454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Mosquitto.conf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41" y="1933575"/>
            <a:ext cx="522386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5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0622"/>
            <a:ext cx="4820323" cy="1781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62" y="2721334"/>
            <a:ext cx="3096057" cy="533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870" y="3835659"/>
            <a:ext cx="402963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Analytics </a:t>
            </a:r>
            <a:r>
              <a:rPr lang="en-150" sz="4400" dirty="0" smtClean="0"/>
              <a:t>–</a:t>
            </a:r>
            <a:r>
              <a:rPr lang="en-US" sz="4400" dirty="0" smtClean="0"/>
              <a:t> </a:t>
            </a:r>
            <a:r>
              <a:rPr lang="en-US" sz="4400" dirty="0" err="1" smtClean="0"/>
              <a:t>prijem</a:t>
            </a:r>
            <a:r>
              <a:rPr lang="en-US" sz="4400" dirty="0" smtClean="0"/>
              <a:t>, </a:t>
            </a:r>
            <a:r>
              <a:rPr lang="en-US" sz="4400" dirty="0" err="1" smtClean="0"/>
              <a:t>obrada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</a:t>
            </a:r>
            <a:r>
              <a:rPr lang="en-US" sz="4400" dirty="0" err="1" smtClean="0"/>
              <a:t>slanje</a:t>
            </a:r>
            <a:r>
              <a:rPr lang="en-US" sz="4400" dirty="0" smtClean="0"/>
              <a:t> </a:t>
            </a:r>
            <a:r>
              <a:rPr lang="en-US" sz="4400" dirty="0" err="1" smtClean="0"/>
              <a:t>poruka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95" y="1845734"/>
            <a:ext cx="9414767" cy="4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0" y="1928191"/>
            <a:ext cx="7166878" cy="42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5950"/>
            <a:ext cx="764899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09" y="1809750"/>
            <a:ext cx="1025314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09" y="1920187"/>
            <a:ext cx="3381847" cy="1362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11" y="3465279"/>
            <a:ext cx="7687748" cy="98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39" y="4526005"/>
            <a:ext cx="4458005" cy="17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44" y="1884198"/>
            <a:ext cx="745911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ventInfo</a:t>
            </a:r>
            <a:r>
              <a:rPr lang="en-US" dirty="0" smtClean="0"/>
              <a:t> -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02" y="1852265"/>
            <a:ext cx="4617058" cy="41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r>
              <a:rPr lang="en-US" dirty="0" smtClean="0"/>
              <a:t>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GetAll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27" y="1809496"/>
            <a:ext cx="4267796" cy="3639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09496"/>
            <a:ext cx="4552950" cy="3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dirty="0" err="1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085106" cy="4023360"/>
          </a:xfrm>
        </p:spPr>
        <p:txBody>
          <a:bodyPr/>
          <a:lstStyle/>
          <a:p>
            <a:r>
              <a:rPr lang="en-US" dirty="0" smtClean="0"/>
              <a:t>Database -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Analytics </a:t>
            </a:r>
            <a:r>
              <a:rPr lang="en-150" dirty="0" smtClean="0"/>
              <a:t>–</a:t>
            </a:r>
            <a:r>
              <a:rPr lang="en-US" dirty="0" smtClean="0"/>
              <a:t> Python</a:t>
            </a:r>
          </a:p>
          <a:p>
            <a:r>
              <a:rPr lang="en-US" dirty="0" err="1" smtClean="0"/>
              <a:t>EventInfo</a:t>
            </a:r>
            <a:r>
              <a:rPr lang="en-US" dirty="0" smtClean="0"/>
              <a:t> -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MQTT Broker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Mosquitto</a:t>
            </a:r>
            <a:endParaRPr lang="en-US" dirty="0" smtClean="0"/>
          </a:p>
          <a:p>
            <a:r>
              <a:rPr lang="en-US" dirty="0" smtClean="0"/>
              <a:t>Docker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34" y="1845734"/>
            <a:ext cx="966166" cy="1060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83" y="2348466"/>
            <a:ext cx="1005965" cy="1005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05" y="3409443"/>
            <a:ext cx="2181990" cy="109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70" y="1902057"/>
            <a:ext cx="1291272" cy="725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31" y="2788155"/>
            <a:ext cx="2467346" cy="11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r>
              <a:rPr lang="en-US" dirty="0" smtClean="0"/>
              <a:t>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6287"/>
            <a:ext cx="9418320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239518"/>
            <a:ext cx="2895600" cy="2493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24" y="2419350"/>
            <a:ext cx="413695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9622"/>
            <a:ext cx="2569845" cy="1404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3482014"/>
            <a:ext cx="3390902" cy="1391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258" y="2018304"/>
            <a:ext cx="2628324" cy="1296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730" y="3482014"/>
            <a:ext cx="2721380" cy="1847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106" y="5329866"/>
            <a:ext cx="1698202" cy="5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set </a:t>
            </a:r>
            <a:r>
              <a:rPr lang="en-150" sz="4400" dirty="0" smtClean="0"/>
              <a:t>–</a:t>
            </a:r>
            <a:r>
              <a:rPr lang="en-US" sz="4400" dirty="0" smtClean="0"/>
              <a:t> </a:t>
            </a:r>
            <a:r>
              <a:rPr lang="en-US" sz="4400" dirty="0" err="1" smtClean="0"/>
              <a:t>vremenska</a:t>
            </a:r>
            <a:r>
              <a:rPr lang="en-US" sz="4400" dirty="0" smtClean="0"/>
              <a:t> </a:t>
            </a:r>
            <a:r>
              <a:rPr lang="en-US" sz="4400" dirty="0" err="1" smtClean="0"/>
              <a:t>prognoza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plazama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41" y="1845734"/>
            <a:ext cx="3016335" cy="44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pribavljanje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id-</a:t>
            </a:r>
            <a:r>
              <a:rPr lang="en-US" dirty="0" err="1" smtClean="0"/>
              <a:t>jeva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05" y="1818496"/>
            <a:ext cx="4569350" cy="44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citanje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4" y="1811974"/>
            <a:ext cx="589679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slanje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5" y="1831146"/>
            <a:ext cx="7518600" cy="44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0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63" y="1840726"/>
            <a:ext cx="4624474" cy="42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1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33" y="1847851"/>
            <a:ext cx="5996484" cy="41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34" y="1880695"/>
            <a:ext cx="8877066" cy="44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4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94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Internet stavri i servisi</vt:lpstr>
      <vt:lpstr>Tehnologije</vt:lpstr>
      <vt:lpstr>Data set – vremenska prognoza na plazama</vt:lpstr>
      <vt:lpstr>Sensor – pribavljanje svih id-jeva</vt:lpstr>
      <vt:lpstr>Sensor – citanje podataka iz baze</vt:lpstr>
      <vt:lpstr>Sensor – kreiranje objekta za slanje</vt:lpstr>
      <vt:lpstr>Sensor – slanje podataka</vt:lpstr>
      <vt:lpstr>Sensor – Dockerfile </vt:lpstr>
      <vt:lpstr>Sensor – docker logs</vt:lpstr>
      <vt:lpstr>Mosquitto.conf</vt:lpstr>
      <vt:lpstr>Analytics</vt:lpstr>
      <vt:lpstr>Analytics – prijem, obrada i slanje poruka</vt:lpstr>
      <vt:lpstr>Analytics</vt:lpstr>
      <vt:lpstr>Analytics – Dockerfile </vt:lpstr>
      <vt:lpstr>Analytics – docker logs</vt:lpstr>
      <vt:lpstr>EventInfo</vt:lpstr>
      <vt:lpstr>EventInfo</vt:lpstr>
      <vt:lpstr>EventInfo - controller</vt:lpstr>
      <vt:lpstr>EventInfo – GetAll</vt:lpstr>
      <vt:lpstr>EventInfo – Dockerfile </vt:lpstr>
      <vt:lpstr>Docker-compose</vt:lpstr>
      <vt:lpstr>Docker-compose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stavri I servisi</dc:title>
  <dc:creator>Predrag Tosic</dc:creator>
  <cp:lastModifiedBy>Predrag Tosic</cp:lastModifiedBy>
  <cp:revision>17</cp:revision>
  <dcterms:created xsi:type="dcterms:W3CDTF">2024-05-31T08:33:04Z</dcterms:created>
  <dcterms:modified xsi:type="dcterms:W3CDTF">2024-06-07T22:19:41Z</dcterms:modified>
</cp:coreProperties>
</file>