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73" r:id="rId5"/>
    <p:sldId id="278" r:id="rId6"/>
    <p:sldId id="279" r:id="rId7"/>
    <p:sldId id="280" r:id="rId8"/>
    <p:sldId id="292" r:id="rId9"/>
    <p:sldId id="295" r:id="rId10"/>
    <p:sldId id="282" r:id="rId11"/>
    <p:sldId id="281" r:id="rId12"/>
    <p:sldId id="293" r:id="rId13"/>
    <p:sldId id="296" r:id="rId14"/>
    <p:sldId id="283" r:id="rId15"/>
    <p:sldId id="284" r:id="rId16"/>
    <p:sldId id="285" r:id="rId17"/>
    <p:sldId id="286" r:id="rId18"/>
    <p:sldId id="297" r:id="rId19"/>
    <p:sldId id="287" r:id="rId20"/>
    <p:sldId id="294" r:id="rId21"/>
    <p:sldId id="299" r:id="rId22"/>
    <p:sldId id="288" r:id="rId23"/>
    <p:sldId id="289" r:id="rId24"/>
    <p:sldId id="301" r:id="rId25"/>
    <p:sldId id="276" r:id="rId26"/>
    <p:sldId id="277" r:id="rId27"/>
    <p:sldId id="302" r:id="rId28"/>
    <p:sldId id="30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890" y="3043259"/>
            <a:ext cx="10058400" cy="1157312"/>
          </a:xfrm>
        </p:spPr>
        <p:txBody>
          <a:bodyPr/>
          <a:lstStyle/>
          <a:p>
            <a:r>
              <a:rPr lang="en-US" dirty="0" smtClean="0"/>
              <a:t>Internet stavri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servisi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86514" y="4295001"/>
            <a:ext cx="1713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Projekat3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8817997" y="4758763"/>
            <a:ext cx="228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Predrag Tosic - 18454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49" y="1985746"/>
            <a:ext cx="8249801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7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-618272"/>
            <a:ext cx="10058400" cy="1450757"/>
          </a:xfrm>
        </p:spPr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683" y="832485"/>
            <a:ext cx="5805608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1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- logs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7375"/>
            <a:ext cx="10069964" cy="410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2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28" y="2019169"/>
            <a:ext cx="7076086" cy="247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82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580" y="-538897"/>
            <a:ext cx="10058400" cy="1450757"/>
          </a:xfrm>
        </p:spPr>
        <p:txBody>
          <a:bodyPr/>
          <a:lstStyle/>
          <a:p>
            <a:r>
              <a:rPr lang="en-US" dirty="0" err="1" smtClean="0"/>
              <a:t>Influxdb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102360"/>
            <a:ext cx="11423148" cy="509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5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377" y="-725379"/>
            <a:ext cx="10058400" cy="1450757"/>
          </a:xfrm>
        </p:spPr>
        <p:txBody>
          <a:bodyPr/>
          <a:lstStyle/>
          <a:p>
            <a:r>
              <a:rPr lang="en-US" dirty="0" err="1" smtClean="0"/>
              <a:t>Grafana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65" y="619662"/>
            <a:ext cx="10432112" cy="579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6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Ekuiper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7212"/>
            <a:ext cx="4877481" cy="2372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514" y="4052491"/>
            <a:ext cx="5849166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58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Ekuiper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019" y="1737360"/>
            <a:ext cx="5162019" cy="461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61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Ekuiper</a:t>
            </a:r>
            <a:r>
              <a:rPr lang="en-US" dirty="0" smtClean="0"/>
              <a:t>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Dockerfile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99" y="1919035"/>
            <a:ext cx="6277851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2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mqtt</a:t>
            </a:r>
            <a:r>
              <a:rPr lang="en-US" dirty="0" smtClean="0"/>
              <a:t>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09" y="1879816"/>
            <a:ext cx="5119221" cy="3264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777" y="2856098"/>
            <a:ext cx="575390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en-US" dirty="0" err="1" smtClean="0"/>
              <a:t>Tehnologije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085106" cy="4023360"/>
          </a:xfrm>
        </p:spPr>
        <p:txBody>
          <a:bodyPr/>
          <a:lstStyle/>
          <a:p>
            <a:r>
              <a:rPr lang="en-US" dirty="0" smtClean="0"/>
              <a:t>Database - </a:t>
            </a:r>
            <a:r>
              <a:rPr lang="en-US" dirty="0" err="1" smtClean="0"/>
              <a:t>Postgres</a:t>
            </a:r>
            <a:endParaRPr lang="en-US" dirty="0" smtClean="0"/>
          </a:p>
          <a:p>
            <a:r>
              <a:rPr lang="en-US" dirty="0" smtClean="0"/>
              <a:t>Sensor </a:t>
            </a:r>
            <a:r>
              <a:rPr lang="en-150" dirty="0" smtClean="0"/>
              <a:t>–</a:t>
            </a:r>
            <a:r>
              <a:rPr lang="en-US" dirty="0" smtClean="0"/>
              <a:t> Python</a:t>
            </a:r>
          </a:p>
          <a:p>
            <a:r>
              <a:rPr lang="en-US" dirty="0" smtClean="0"/>
              <a:t>Filter </a:t>
            </a:r>
            <a:r>
              <a:rPr lang="en-150" dirty="0" smtClean="0"/>
              <a:t>–</a:t>
            </a:r>
            <a:r>
              <a:rPr lang="en-US" dirty="0" smtClean="0"/>
              <a:t> Python</a:t>
            </a:r>
          </a:p>
          <a:p>
            <a:r>
              <a:rPr lang="en-US" dirty="0" smtClean="0"/>
              <a:t>Dashboard</a:t>
            </a:r>
            <a:r>
              <a:rPr lang="en-US" dirty="0" smtClean="0"/>
              <a:t> </a:t>
            </a:r>
            <a:r>
              <a:rPr lang="en-150" dirty="0" smtClean="0"/>
              <a:t>–</a:t>
            </a:r>
            <a:r>
              <a:rPr lang="en-US" dirty="0" smtClean="0"/>
              <a:t> Python</a:t>
            </a:r>
          </a:p>
          <a:p>
            <a:r>
              <a:rPr lang="en-US" dirty="0" smtClean="0"/>
              <a:t>NATS</a:t>
            </a:r>
            <a:endParaRPr lang="en-US" dirty="0" smtClean="0"/>
          </a:p>
          <a:p>
            <a:r>
              <a:rPr lang="en-US" dirty="0" smtClean="0"/>
              <a:t>MQTT Broker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Mosquitto</a:t>
            </a:r>
            <a:endParaRPr lang="en-US" dirty="0" smtClean="0"/>
          </a:p>
          <a:p>
            <a:r>
              <a:rPr lang="en-US" dirty="0" smtClean="0"/>
              <a:t>Command </a:t>
            </a:r>
            <a:r>
              <a:rPr lang="en-150" dirty="0" smtClean="0"/>
              <a:t>–</a:t>
            </a:r>
            <a:r>
              <a:rPr lang="en-US" dirty="0" smtClean="0"/>
              <a:t> React </a:t>
            </a:r>
            <a:endParaRPr lang="en-US" dirty="0" smtClean="0"/>
          </a:p>
          <a:p>
            <a:r>
              <a:rPr lang="en-US" dirty="0" smtClean="0"/>
              <a:t>Docker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634" y="1845734"/>
            <a:ext cx="966166" cy="1060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781" y="3361411"/>
            <a:ext cx="2181990" cy="1090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76" y="2432546"/>
            <a:ext cx="1291272" cy="7255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092" y="1662759"/>
            <a:ext cx="2467346" cy="11325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048" y="2676648"/>
            <a:ext cx="1166192" cy="11661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847" y="3863727"/>
            <a:ext cx="1029172" cy="8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mqtt</a:t>
            </a:r>
            <a:r>
              <a:rPr lang="en-US" dirty="0" smtClean="0"/>
              <a:t> service logs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933642"/>
            <a:ext cx="11331012" cy="411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33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mqtt</a:t>
            </a:r>
            <a:r>
              <a:rPr lang="en-US" dirty="0" smtClean="0"/>
              <a:t> service </a:t>
            </a:r>
            <a:r>
              <a:rPr lang="en-US" dirty="0" err="1" smtClean="0"/>
              <a:t>Dockerfile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19" y="2066760"/>
            <a:ext cx="5091381" cy="313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51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</a:t>
            </a:r>
            <a:r>
              <a:rPr lang="en-150" dirty="0" smtClean="0"/>
              <a:t>–</a:t>
            </a:r>
            <a:r>
              <a:rPr lang="en-US" dirty="0" smtClean="0"/>
              <a:t> Web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68" y="1814387"/>
            <a:ext cx="4474611" cy="4514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20" y="3325810"/>
            <a:ext cx="4094754" cy="25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52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</a:t>
            </a:r>
            <a:r>
              <a:rPr lang="en-150" dirty="0" smtClean="0"/>
              <a:t>–</a:t>
            </a:r>
            <a:r>
              <a:rPr lang="en-US" dirty="0" smtClean="0"/>
              <a:t> Web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" y="1955461"/>
            <a:ext cx="11994834" cy="343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34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</a:t>
            </a:r>
            <a:r>
              <a:rPr lang="en-150" dirty="0" smtClean="0"/>
              <a:t>–</a:t>
            </a:r>
            <a:r>
              <a:rPr lang="en-US" dirty="0" smtClean="0"/>
              <a:t> Web page </a:t>
            </a:r>
            <a:r>
              <a:rPr lang="en-US" dirty="0" err="1" smtClean="0"/>
              <a:t>Dockerfile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84" y="2119055"/>
            <a:ext cx="5058481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63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Docker-compose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42" y="1833246"/>
            <a:ext cx="4267030" cy="4386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1833246"/>
            <a:ext cx="4057944" cy="43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51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Docker-compose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95" y="1823816"/>
            <a:ext cx="2934109" cy="31722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166" y="1823816"/>
            <a:ext cx="4677428" cy="32198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836" y="1823816"/>
            <a:ext cx="4220164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84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Docker-compose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54" y="1819095"/>
            <a:ext cx="4953691" cy="2572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652" y="2261939"/>
            <a:ext cx="5696745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43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Docker-compose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96" y="1976225"/>
            <a:ext cx="3277057" cy="3038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899" y="2280989"/>
            <a:ext cx="3419952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3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 set </a:t>
            </a:r>
            <a:r>
              <a:rPr lang="en-150" sz="4400" dirty="0" smtClean="0"/>
              <a:t>–</a:t>
            </a:r>
            <a:r>
              <a:rPr lang="en-US" sz="4400" dirty="0" smtClean="0"/>
              <a:t> </a:t>
            </a:r>
            <a:r>
              <a:rPr lang="en-US" sz="4400" dirty="0" err="1" smtClean="0"/>
              <a:t>vremenska</a:t>
            </a:r>
            <a:r>
              <a:rPr lang="en-US" sz="4400" dirty="0" smtClean="0"/>
              <a:t> </a:t>
            </a:r>
            <a:r>
              <a:rPr lang="en-US" sz="4400" dirty="0" err="1" smtClean="0"/>
              <a:t>prognoza</a:t>
            </a:r>
            <a:r>
              <a:rPr lang="en-US" sz="4400" dirty="0" smtClean="0"/>
              <a:t> </a:t>
            </a:r>
            <a:r>
              <a:rPr lang="en-US" sz="4400" dirty="0" err="1" smtClean="0"/>
              <a:t>na</a:t>
            </a:r>
            <a:r>
              <a:rPr lang="en-US" sz="4400" dirty="0" smtClean="0"/>
              <a:t> </a:t>
            </a:r>
            <a:r>
              <a:rPr lang="en-US" sz="4400" dirty="0" err="1" smtClean="0"/>
              <a:t>plazama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77" y="1867520"/>
            <a:ext cx="8040222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Mosquitto.conf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41" y="1933575"/>
            <a:ext cx="522386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5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povezivanje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mqtt</a:t>
            </a:r>
            <a:r>
              <a:rPr lang="en-US" dirty="0" smtClean="0"/>
              <a:t> topic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20" y="1831422"/>
            <a:ext cx="4016051" cy="2191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095" y="1831422"/>
            <a:ext cx="5188363" cy="2412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752" y="4023360"/>
            <a:ext cx="4916333" cy="241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obrada</a:t>
            </a:r>
            <a:r>
              <a:rPr lang="en-US" dirty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02" y="1821615"/>
            <a:ext cx="6363588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8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slanje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NATS topic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57" y="2344497"/>
            <a:ext cx="8739710" cy="277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9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 - logs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737360"/>
            <a:ext cx="8864039" cy="461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7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Dockerfile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56" y="1923785"/>
            <a:ext cx="6182588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371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248</TotalTime>
  <Words>108</Words>
  <Application>Microsoft Office PowerPoint</Application>
  <PresentationFormat>Widescreen</PresentationFormat>
  <Paragraphs>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Calibri</vt:lpstr>
      <vt:lpstr>Calibri Light</vt:lpstr>
      <vt:lpstr>Retrospect</vt:lpstr>
      <vt:lpstr>Internet stavri i servisi</vt:lpstr>
      <vt:lpstr>Tehnologije</vt:lpstr>
      <vt:lpstr>Data set – vremenska prognoza na plazama</vt:lpstr>
      <vt:lpstr>Mosquitto.conf</vt:lpstr>
      <vt:lpstr>Filter – povezivanje na mqtt topic</vt:lpstr>
      <vt:lpstr>Filter – obrada podataka</vt:lpstr>
      <vt:lpstr>Filter – slanje podataka na NATS topic</vt:lpstr>
      <vt:lpstr>Filter  - logs</vt:lpstr>
      <vt:lpstr>Filter – Dockerfile</vt:lpstr>
      <vt:lpstr>Dashboard</vt:lpstr>
      <vt:lpstr>Dashboard</vt:lpstr>
      <vt:lpstr>Dashboard - logs</vt:lpstr>
      <vt:lpstr>Dashboard – Dockerfile </vt:lpstr>
      <vt:lpstr>Influxdb</vt:lpstr>
      <vt:lpstr>Grafana</vt:lpstr>
      <vt:lpstr>Ekuiper</vt:lpstr>
      <vt:lpstr>Ekuiper</vt:lpstr>
      <vt:lpstr>Ekuiper – Dockerfile</vt:lpstr>
      <vt:lpstr>Command – mqtt service</vt:lpstr>
      <vt:lpstr>Command – mqtt service logs</vt:lpstr>
      <vt:lpstr>Command – mqtt service Dockerfile</vt:lpstr>
      <vt:lpstr>Command – Web page</vt:lpstr>
      <vt:lpstr>Command – Web page</vt:lpstr>
      <vt:lpstr>Command – Web page Dockerfile</vt:lpstr>
      <vt:lpstr>Docker-compose</vt:lpstr>
      <vt:lpstr>Docker-compose</vt:lpstr>
      <vt:lpstr>Docker-compose</vt:lpstr>
      <vt:lpstr>Docker-compose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stavri I servisi</dc:title>
  <dc:creator>Predrag Tosic</dc:creator>
  <cp:lastModifiedBy>Predrag Tosic</cp:lastModifiedBy>
  <cp:revision>28</cp:revision>
  <dcterms:created xsi:type="dcterms:W3CDTF">2024-05-31T08:33:04Z</dcterms:created>
  <dcterms:modified xsi:type="dcterms:W3CDTF">2024-06-28T08:42:03Z</dcterms:modified>
</cp:coreProperties>
</file>