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641-1BEE-EC49-A602-D497593BE222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EDC3-3EB7-B44A-97D5-6D9B46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5999537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0791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10891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08610" y="396662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86494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823934" y="498067"/>
            <a:ext cx="6925838" cy="369332"/>
            <a:chOff x="1823934" y="498067"/>
            <a:chExt cx="6925838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3099777" y="682733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468473" y="573496"/>
              <a:ext cx="4988243" cy="259436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23934" y="498067"/>
              <a:ext cx="947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Globally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763650" y="1933990"/>
            <a:ext cx="6986122" cy="369332"/>
            <a:chOff x="1763650" y="1933990"/>
            <a:chExt cx="6986122" cy="3693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099777" y="2118656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468473" y="2020874"/>
              <a:ext cx="718021" cy="273091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650" y="1933990"/>
              <a:ext cx="102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Before Q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906865" y="2986162"/>
            <a:ext cx="6842907" cy="369332"/>
            <a:chOff x="1906865" y="2986162"/>
            <a:chExt cx="6842907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099777" y="3224676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86493" y="3134518"/>
              <a:ext cx="4270223" cy="207019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6865" y="29861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Q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7887" y="4280376"/>
            <a:ext cx="7791885" cy="369332"/>
            <a:chOff x="957887" y="4280376"/>
            <a:chExt cx="7791885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099777" y="4508205"/>
              <a:ext cx="5649995" cy="1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7572" y="4383112"/>
              <a:ext cx="809264" cy="245782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7887" y="4280376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Between Q and R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32077" y="6204299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97286" y="6204299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35409" y="6176385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43431" y="6196718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55228" y="6218256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52840" y="5463530"/>
            <a:ext cx="7496932" cy="410597"/>
            <a:chOff x="1252840" y="5658928"/>
            <a:chExt cx="7496932" cy="41059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099777" y="5930478"/>
              <a:ext cx="5649995" cy="1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52840" y="565892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Q until R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0891" y="5819342"/>
              <a:ext cx="645826" cy="250183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64478" y="6238669"/>
            <a:ext cx="16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sequence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86495" y="4383112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7572" y="5628345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6493" y="5628345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99537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0791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10891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8610" y="396662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86494" y="321005"/>
            <a:ext cx="0" cy="591766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23934" y="498067"/>
            <a:ext cx="6925838" cy="369332"/>
            <a:chOff x="1823934" y="498067"/>
            <a:chExt cx="6925838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099777" y="682733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468473" y="573496"/>
              <a:ext cx="4988243" cy="259436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3934" y="498067"/>
              <a:ext cx="947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Globally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63650" y="1933990"/>
            <a:ext cx="6986122" cy="369332"/>
            <a:chOff x="1763650" y="1933990"/>
            <a:chExt cx="6986122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099777" y="2118656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468473" y="2020874"/>
              <a:ext cx="718021" cy="273091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50" y="1933990"/>
              <a:ext cx="102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Before Q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06865" y="2986162"/>
            <a:ext cx="6842907" cy="369332"/>
            <a:chOff x="1906865" y="2986162"/>
            <a:chExt cx="684290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099777" y="3224676"/>
              <a:ext cx="5649995" cy="2731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86493" y="3134518"/>
              <a:ext cx="4270223" cy="207019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6865" y="29861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Q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7887" y="4280376"/>
            <a:ext cx="7791885" cy="369332"/>
            <a:chOff x="957887" y="4280376"/>
            <a:chExt cx="7791885" cy="369332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099777" y="4508205"/>
              <a:ext cx="5649995" cy="1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027572" y="4383112"/>
              <a:ext cx="809264" cy="245782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7887" y="4280376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Between Q and 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832077" y="6204299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97286" y="6204299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5409" y="6176385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43431" y="6196718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5228" y="6218256"/>
            <a:ext cx="3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52840" y="5463530"/>
            <a:ext cx="7496932" cy="410597"/>
            <a:chOff x="1252840" y="5658928"/>
            <a:chExt cx="7496932" cy="41059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3099777" y="5930478"/>
              <a:ext cx="5649995" cy="1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52840" y="565892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Q until R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10891" y="5819342"/>
              <a:ext cx="645826" cy="250183"/>
            </a:xfrm>
            <a:prstGeom prst="rect">
              <a:avLst/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64478" y="6238669"/>
            <a:ext cx="16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sequence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86495" y="4383112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27572" y="5628345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86493" y="5628345"/>
            <a:ext cx="809264" cy="24578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99777" y="682733"/>
            <a:ext cx="4711114" cy="273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99777" y="2118656"/>
            <a:ext cx="4711114" cy="273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99777" y="3224676"/>
            <a:ext cx="4711114" cy="273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99777" y="4480896"/>
            <a:ext cx="4711114" cy="273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99777" y="5903169"/>
            <a:ext cx="4711114" cy="273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68473" y="573496"/>
            <a:ext cx="4001033" cy="25943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8473" y="2020874"/>
            <a:ext cx="1420162" cy="2730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3546" y="3148475"/>
            <a:ext cx="1665960" cy="2070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419" y="4383112"/>
            <a:ext cx="1310918" cy="245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72662" y="4383112"/>
            <a:ext cx="641804" cy="245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4804" y="5778077"/>
            <a:ext cx="764702" cy="25018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2419" y="5807587"/>
            <a:ext cx="1310918" cy="245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54810" y="525376"/>
            <a:ext cx="94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Globally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09501" y="19339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37741" y="298616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1082" y="428037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Q and 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3716" y="565892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Q until 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8351" y="215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90640" y="6199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0019" y="4700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0640" y="4669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32182" y="2181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2428" y="61991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51027" y="467325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99515" y="4659062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2671" y="4700567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46134" y="61991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2662" y="3419571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53337" y="3375079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821" y="472787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35241" y="6166902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67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Mälardalens högskola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Predrag Filipovikj</dc:creator>
  <cp:lastModifiedBy>Predrag Filipovikj</cp:lastModifiedBy>
  <cp:revision>11</cp:revision>
  <cp:lastPrinted>2014-06-03T14:49:15Z</cp:lastPrinted>
  <dcterms:created xsi:type="dcterms:W3CDTF">2014-03-10T21:32:04Z</dcterms:created>
  <dcterms:modified xsi:type="dcterms:W3CDTF">2014-06-12T12:42:15Z</dcterms:modified>
</cp:coreProperties>
</file>