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41459271200222E-17"/>
                  <c:y val="-0.2682704211236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"/>
                  <c:y val="-0.1824345448692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154320987654315"/>
                  <c:y val="-0.13848920108273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13167416960178E-16"/>
                  <c:y val="-0.1126834222904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0154320987654321"/>
                  <c:y val="-0.10221073393662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00308641975308642"/>
                  <c:y val="-0.0526535457757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Precedence</c:v>
                </c:pt>
                <c:pt idx="1">
                  <c:v>Universality</c:v>
                </c:pt>
                <c:pt idx="2">
                  <c:v>Response</c:v>
                </c:pt>
                <c:pt idx="3">
                  <c:v>Precedence chain 2-1</c:v>
                </c:pt>
                <c:pt idx="4">
                  <c:v>Bounded invariance</c:v>
                </c:pt>
                <c:pt idx="5">
                  <c:v>Existence</c:v>
                </c:pt>
                <c:pt idx="6">
                  <c:v>Bounded response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25.0</c:v>
                </c:pt>
                <c:pt idx="1">
                  <c:v>16.0</c:v>
                </c:pt>
                <c:pt idx="2">
                  <c:v>11.0</c:v>
                </c:pt>
                <c:pt idx="3">
                  <c:v>8.0</c:v>
                </c:pt>
                <c:pt idx="4">
                  <c:v>7.0</c:v>
                </c:pt>
                <c:pt idx="5">
                  <c:v>2.0</c:v>
                </c:pt>
                <c:pt idx="6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4567880"/>
        <c:axId val="2115379000"/>
      </c:barChart>
      <c:catAx>
        <c:axId val="-2134567880"/>
        <c:scaling>
          <c:orientation val="minMax"/>
        </c:scaling>
        <c:delete val="0"/>
        <c:axPos val="b"/>
        <c:majorTickMark val="out"/>
        <c:minorTickMark val="none"/>
        <c:tickLblPos val="nextTo"/>
        <c:crossAx val="2115379000"/>
        <c:crosses val="autoZero"/>
        <c:auto val="1"/>
        <c:lblAlgn val="ctr"/>
        <c:lblOffset val="100"/>
        <c:noMultiLvlLbl val="0"/>
      </c:catAx>
      <c:valAx>
        <c:axId val="2115379000"/>
        <c:scaling>
          <c:orientation val="minMax"/>
          <c:max val="3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4567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561D-60D2-3B46-86C5-8645A4E443DC}" type="datetimeFigureOut">
              <a:rPr lang="en-US" smtClean="0"/>
              <a:t>20/06/14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C547-FAFF-684D-A99E-5E59CCA3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9719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71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Mälardalens högskola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Predrag Filipovikj</dc:creator>
  <cp:lastModifiedBy>Predrag Filipovikj</cp:lastModifiedBy>
  <cp:revision>4</cp:revision>
  <dcterms:created xsi:type="dcterms:W3CDTF">2014-06-20T08:04:20Z</dcterms:created>
  <dcterms:modified xsi:type="dcterms:W3CDTF">2014-06-20T10:57:30Z</dcterms:modified>
</cp:coreProperties>
</file>