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Formalized</c:v>
                </c:pt>
                <c:pt idx="1">
                  <c:v>Non Formalized</c:v>
                </c:pt>
                <c:pt idx="2">
                  <c:v>Phenomenon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70.0</c:v>
                </c:pt>
                <c:pt idx="1">
                  <c:v>6.0</c:v>
                </c:pt>
                <c:pt idx="2">
                  <c:v>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D36B-230F-6A46-B013-19A38CBECBBC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0061-9547-0B4E-8DA5-274E1A1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7584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524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Mälardalens högskola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Predrag Filipovikj</dc:creator>
  <cp:lastModifiedBy>Predrag Filipovikj</cp:lastModifiedBy>
  <cp:revision>2</cp:revision>
  <dcterms:created xsi:type="dcterms:W3CDTF">2014-03-10T19:24:05Z</dcterms:created>
  <dcterms:modified xsi:type="dcterms:W3CDTF">2014-03-10T19:32:30Z</dcterms:modified>
</cp:coreProperties>
</file>