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7" r:id="rId7"/>
    <p:sldId id="261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D7D41-C2AD-4959-8C0E-4246EB9BD6FE}" type="doc">
      <dgm:prSet loTypeId="urn:microsoft.com/office/officeart/2005/8/layout/lProcess2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7BF0F25-EDE0-41D1-9B6E-B7EE704D63CF}">
      <dgm:prSet phldrT="[Text]" custT="1"/>
      <dgm:spPr/>
      <dgm:t>
        <a:bodyPr/>
        <a:lstStyle/>
        <a:p>
          <a:r>
            <a:rPr lang="en-IN" sz="2800" b="1"/>
            <a:t>Druid</a:t>
          </a:r>
          <a:endParaRPr lang="en-IN" sz="2800" b="1" dirty="0"/>
        </a:p>
      </dgm:t>
    </dgm:pt>
    <dgm:pt modelId="{7E67D06D-71C8-4E33-A130-19E438D10D93}" type="parTrans" cxnId="{4CAF10A4-1C62-42F2-8CB3-D5B2D97E5AD6}">
      <dgm:prSet/>
      <dgm:spPr/>
      <dgm:t>
        <a:bodyPr/>
        <a:lstStyle/>
        <a:p>
          <a:endParaRPr lang="en-IN"/>
        </a:p>
      </dgm:t>
    </dgm:pt>
    <dgm:pt modelId="{235E4035-A703-4269-84E9-0EF5E6CAB1DB}" type="sibTrans" cxnId="{4CAF10A4-1C62-42F2-8CB3-D5B2D97E5AD6}">
      <dgm:prSet/>
      <dgm:spPr/>
      <dgm:t>
        <a:bodyPr/>
        <a:lstStyle/>
        <a:p>
          <a:endParaRPr lang="en-IN"/>
        </a:p>
      </dgm:t>
    </dgm:pt>
    <dgm:pt modelId="{9BA4D393-A340-4A0F-BA07-69C3B9CB63D3}">
      <dgm:prSet phldrT="[Text]"/>
      <dgm:spPr/>
      <dgm:t>
        <a:bodyPr/>
        <a:lstStyle/>
        <a:p>
          <a:r>
            <a:rPr lang="en-IN"/>
            <a:t>Conversation Flow</a:t>
          </a:r>
          <a:endParaRPr lang="en-IN" dirty="0"/>
        </a:p>
      </dgm:t>
    </dgm:pt>
    <dgm:pt modelId="{F002787D-7FF4-443B-B324-33D0FE67CF62}" type="parTrans" cxnId="{F9565D6E-55BB-45ED-B932-78666CEC5006}">
      <dgm:prSet/>
      <dgm:spPr/>
      <dgm:t>
        <a:bodyPr/>
        <a:lstStyle/>
        <a:p>
          <a:endParaRPr lang="en-IN"/>
        </a:p>
      </dgm:t>
    </dgm:pt>
    <dgm:pt modelId="{9F4FC779-1391-4EF1-9C35-8AD1B35F2867}" type="sibTrans" cxnId="{F9565D6E-55BB-45ED-B932-78666CEC5006}">
      <dgm:prSet/>
      <dgm:spPr/>
      <dgm:t>
        <a:bodyPr/>
        <a:lstStyle/>
        <a:p>
          <a:endParaRPr lang="en-IN"/>
        </a:p>
      </dgm:t>
    </dgm:pt>
    <dgm:pt modelId="{D9FD526F-E3B4-43D2-94FF-46E79469E045}">
      <dgm:prSet phldrT="[Text]" custT="1"/>
      <dgm:spPr/>
      <dgm:t>
        <a:bodyPr/>
        <a:lstStyle/>
        <a:p>
          <a:r>
            <a:rPr lang="en-IN" sz="2800" b="1"/>
            <a:t>Connector</a:t>
          </a:r>
          <a:endParaRPr lang="en-IN" sz="2800" b="1" dirty="0"/>
        </a:p>
      </dgm:t>
    </dgm:pt>
    <dgm:pt modelId="{6C9E5A25-9ED6-46C2-B39F-F4855F6F2380}" type="parTrans" cxnId="{6DD51D04-9757-4BFA-BA95-94A5B4435ACA}">
      <dgm:prSet/>
      <dgm:spPr/>
      <dgm:t>
        <a:bodyPr/>
        <a:lstStyle/>
        <a:p>
          <a:endParaRPr lang="en-IN"/>
        </a:p>
      </dgm:t>
    </dgm:pt>
    <dgm:pt modelId="{F54FC8E5-5A7B-4FB4-8217-0B6E197F2B7A}" type="sibTrans" cxnId="{6DD51D04-9757-4BFA-BA95-94A5B4435ACA}">
      <dgm:prSet/>
      <dgm:spPr/>
      <dgm:t>
        <a:bodyPr/>
        <a:lstStyle/>
        <a:p>
          <a:endParaRPr lang="en-IN"/>
        </a:p>
      </dgm:t>
    </dgm:pt>
    <dgm:pt modelId="{FBD12895-8842-404C-83EB-EBA7BD5E396E}">
      <dgm:prSet phldrT="[Text]"/>
      <dgm:spPr/>
      <dgm:t>
        <a:bodyPr/>
        <a:lstStyle/>
        <a:p>
          <a:r>
            <a:rPr lang="en-IN"/>
            <a:t>Integration</a:t>
          </a:r>
          <a:endParaRPr lang="en-IN" dirty="0"/>
        </a:p>
      </dgm:t>
    </dgm:pt>
    <dgm:pt modelId="{A0A6DFE9-7DAA-43E4-A59F-4715C499BD1C}" type="parTrans" cxnId="{B02EA1BA-C1FC-4152-A9AA-A08ACB6999A3}">
      <dgm:prSet/>
      <dgm:spPr/>
      <dgm:t>
        <a:bodyPr/>
        <a:lstStyle/>
        <a:p>
          <a:endParaRPr lang="en-IN"/>
        </a:p>
      </dgm:t>
    </dgm:pt>
    <dgm:pt modelId="{CAE7B354-255B-4BF0-B050-E1E8BA441054}" type="sibTrans" cxnId="{B02EA1BA-C1FC-4152-A9AA-A08ACB6999A3}">
      <dgm:prSet/>
      <dgm:spPr/>
      <dgm:t>
        <a:bodyPr/>
        <a:lstStyle/>
        <a:p>
          <a:endParaRPr lang="en-IN"/>
        </a:p>
      </dgm:t>
    </dgm:pt>
    <dgm:pt modelId="{E63B2133-3ECC-4305-B224-3D622CD61B4C}">
      <dgm:prSet phldrT="[Text]"/>
      <dgm:spPr/>
      <dgm:t>
        <a:bodyPr/>
        <a:lstStyle/>
        <a:p>
          <a:r>
            <a:rPr lang="en-IN"/>
            <a:t>Connector action</a:t>
          </a:r>
          <a:endParaRPr lang="en-IN" dirty="0"/>
        </a:p>
      </dgm:t>
    </dgm:pt>
    <dgm:pt modelId="{7B91F709-31FD-416C-9E12-932CEE3CC031}" type="parTrans" cxnId="{6C38433E-F5CD-467B-A9F8-60AD39E032C5}">
      <dgm:prSet/>
      <dgm:spPr/>
      <dgm:t>
        <a:bodyPr/>
        <a:lstStyle/>
        <a:p>
          <a:endParaRPr lang="en-IN"/>
        </a:p>
      </dgm:t>
    </dgm:pt>
    <dgm:pt modelId="{14764736-FCDC-43D7-AE8A-24244159421C}" type="sibTrans" cxnId="{6C38433E-F5CD-467B-A9F8-60AD39E032C5}">
      <dgm:prSet/>
      <dgm:spPr/>
      <dgm:t>
        <a:bodyPr/>
        <a:lstStyle/>
        <a:p>
          <a:endParaRPr lang="en-IN"/>
        </a:p>
      </dgm:t>
    </dgm:pt>
    <dgm:pt modelId="{49AAACBD-F6CB-488B-8105-1280FC115FE4}">
      <dgm:prSet phldrT="[Text]" custT="1"/>
      <dgm:spPr/>
      <dgm:t>
        <a:bodyPr/>
        <a:lstStyle/>
        <a:p>
          <a:r>
            <a:rPr lang="en-IN" sz="2800" b="1"/>
            <a:t>Application</a:t>
          </a:r>
          <a:endParaRPr lang="en-IN" sz="2800" b="1" dirty="0"/>
        </a:p>
      </dgm:t>
    </dgm:pt>
    <dgm:pt modelId="{07F1EFCB-C6A4-42A6-9879-02E856DCFE94}" type="parTrans" cxnId="{D6FE2B4A-D5F0-4947-B477-28CE1F436AEE}">
      <dgm:prSet/>
      <dgm:spPr/>
      <dgm:t>
        <a:bodyPr/>
        <a:lstStyle/>
        <a:p>
          <a:endParaRPr lang="en-IN"/>
        </a:p>
      </dgm:t>
    </dgm:pt>
    <dgm:pt modelId="{89A4B815-BF53-4F4C-9D8B-9532CDF8AAC8}" type="sibTrans" cxnId="{D6FE2B4A-D5F0-4947-B477-28CE1F436AEE}">
      <dgm:prSet/>
      <dgm:spPr/>
      <dgm:t>
        <a:bodyPr/>
        <a:lstStyle/>
        <a:p>
          <a:endParaRPr lang="en-IN"/>
        </a:p>
      </dgm:t>
    </dgm:pt>
    <dgm:pt modelId="{1F5C07CE-C7F9-4A4F-8280-91D3D1D6F096}">
      <dgm:prSet phldrT="[Text]"/>
      <dgm:spPr/>
      <dgm:t>
        <a:bodyPr/>
        <a:lstStyle/>
        <a:p>
          <a:r>
            <a:rPr lang="en-IN"/>
            <a:t>UiPath Ochestrator</a:t>
          </a:r>
          <a:endParaRPr lang="en-IN" dirty="0"/>
        </a:p>
      </dgm:t>
    </dgm:pt>
    <dgm:pt modelId="{7390EABE-BA07-4B1F-8EEC-96BBFD148DE1}" type="parTrans" cxnId="{23A12C1B-9B47-4100-8A20-5139BF7F0566}">
      <dgm:prSet/>
      <dgm:spPr/>
      <dgm:t>
        <a:bodyPr/>
        <a:lstStyle/>
        <a:p>
          <a:endParaRPr lang="en-IN"/>
        </a:p>
      </dgm:t>
    </dgm:pt>
    <dgm:pt modelId="{A465F5AB-7828-47D2-9CDB-9E6FB0015C41}" type="sibTrans" cxnId="{23A12C1B-9B47-4100-8A20-5139BF7F0566}">
      <dgm:prSet/>
      <dgm:spPr/>
      <dgm:t>
        <a:bodyPr/>
        <a:lstStyle/>
        <a:p>
          <a:endParaRPr lang="en-IN"/>
        </a:p>
      </dgm:t>
    </dgm:pt>
    <dgm:pt modelId="{815722F7-8143-4134-8BE6-B9EC26C25D74}">
      <dgm:prSet phldrT="[Text]"/>
      <dgm:spPr/>
      <dgm:t>
        <a:bodyPr/>
        <a:lstStyle/>
        <a:p>
          <a:r>
            <a:rPr lang="en-IN"/>
            <a:t>UiPath Studio</a:t>
          </a:r>
          <a:endParaRPr lang="en-IN" dirty="0"/>
        </a:p>
      </dgm:t>
    </dgm:pt>
    <dgm:pt modelId="{E5450E7C-A72E-4151-BB67-55709733A971}" type="parTrans" cxnId="{7CF48425-8A05-444E-B0EE-83B75B04C7D7}">
      <dgm:prSet/>
      <dgm:spPr/>
      <dgm:t>
        <a:bodyPr/>
        <a:lstStyle/>
        <a:p>
          <a:endParaRPr lang="en-IN"/>
        </a:p>
      </dgm:t>
    </dgm:pt>
    <dgm:pt modelId="{B0912A26-26CB-467D-A416-C47BC3E5358B}" type="sibTrans" cxnId="{7CF48425-8A05-444E-B0EE-83B75B04C7D7}">
      <dgm:prSet/>
      <dgm:spPr/>
      <dgm:t>
        <a:bodyPr/>
        <a:lstStyle/>
        <a:p>
          <a:endParaRPr lang="en-IN"/>
        </a:p>
      </dgm:t>
    </dgm:pt>
    <dgm:pt modelId="{2FAC296A-7EFB-44A2-80D5-91686695D2CB}">
      <dgm:prSet phldrT="[Text]"/>
      <dgm:spPr/>
      <dgm:t>
        <a:bodyPr/>
        <a:lstStyle/>
        <a:p>
          <a:r>
            <a:rPr lang="en-IN" dirty="0"/>
            <a:t>Robot</a:t>
          </a:r>
        </a:p>
      </dgm:t>
    </dgm:pt>
    <dgm:pt modelId="{18C096E1-7144-4629-B50B-ED90120BCB7C}" type="parTrans" cxnId="{20088591-B607-4F2C-8F83-6D7983DEC4A1}">
      <dgm:prSet/>
      <dgm:spPr/>
      <dgm:t>
        <a:bodyPr/>
        <a:lstStyle/>
        <a:p>
          <a:endParaRPr lang="en-IN"/>
        </a:p>
      </dgm:t>
    </dgm:pt>
    <dgm:pt modelId="{3308CB7F-2C05-439F-BBB4-F9C452E8B120}" type="sibTrans" cxnId="{20088591-B607-4F2C-8F83-6D7983DEC4A1}">
      <dgm:prSet/>
      <dgm:spPr/>
      <dgm:t>
        <a:bodyPr/>
        <a:lstStyle/>
        <a:p>
          <a:endParaRPr lang="en-IN"/>
        </a:p>
      </dgm:t>
    </dgm:pt>
    <dgm:pt modelId="{E28CEAA9-6B7B-438D-8D70-A899FCBFC9EF}" type="pres">
      <dgm:prSet presAssocID="{DF2D7D41-C2AD-4959-8C0E-4246EB9BD6FE}" presName="theList" presStyleCnt="0">
        <dgm:presLayoutVars>
          <dgm:dir/>
          <dgm:animLvl val="lvl"/>
          <dgm:resizeHandles val="exact"/>
        </dgm:presLayoutVars>
      </dgm:prSet>
      <dgm:spPr/>
    </dgm:pt>
    <dgm:pt modelId="{5A461822-9BD8-40CC-AC38-8D1E7067ED89}" type="pres">
      <dgm:prSet presAssocID="{17BF0F25-EDE0-41D1-9B6E-B7EE704D63CF}" presName="compNode" presStyleCnt="0"/>
      <dgm:spPr/>
    </dgm:pt>
    <dgm:pt modelId="{D885BB87-3CAF-446C-B483-AF937B14F1A7}" type="pres">
      <dgm:prSet presAssocID="{17BF0F25-EDE0-41D1-9B6E-B7EE704D63CF}" presName="aNode" presStyleLbl="bgShp" presStyleIdx="0" presStyleCnt="3"/>
      <dgm:spPr/>
    </dgm:pt>
    <dgm:pt modelId="{DD93C959-092D-44B4-98DD-C3B4891513CC}" type="pres">
      <dgm:prSet presAssocID="{17BF0F25-EDE0-41D1-9B6E-B7EE704D63CF}" presName="textNode" presStyleLbl="bgShp" presStyleIdx="0" presStyleCnt="3"/>
      <dgm:spPr/>
    </dgm:pt>
    <dgm:pt modelId="{CFCE9D1B-4943-4C30-99FE-1C46B67A5B41}" type="pres">
      <dgm:prSet presAssocID="{17BF0F25-EDE0-41D1-9B6E-B7EE704D63CF}" presName="compChildNode" presStyleCnt="0"/>
      <dgm:spPr/>
    </dgm:pt>
    <dgm:pt modelId="{510644AB-B36B-4E42-9043-63F8035C9BDA}" type="pres">
      <dgm:prSet presAssocID="{17BF0F25-EDE0-41D1-9B6E-B7EE704D63CF}" presName="theInnerList" presStyleCnt="0"/>
      <dgm:spPr/>
    </dgm:pt>
    <dgm:pt modelId="{10F5D581-2FB4-46F5-BAE2-9899445F9741}" type="pres">
      <dgm:prSet presAssocID="{9BA4D393-A340-4A0F-BA07-69C3B9CB63D3}" presName="childNode" presStyleLbl="node1" presStyleIdx="0" presStyleCnt="6">
        <dgm:presLayoutVars>
          <dgm:bulletEnabled val="1"/>
        </dgm:presLayoutVars>
      </dgm:prSet>
      <dgm:spPr/>
    </dgm:pt>
    <dgm:pt modelId="{BF44D32C-B675-4C0A-A159-1989C4C76930}" type="pres">
      <dgm:prSet presAssocID="{17BF0F25-EDE0-41D1-9B6E-B7EE704D63CF}" presName="aSpace" presStyleCnt="0"/>
      <dgm:spPr/>
    </dgm:pt>
    <dgm:pt modelId="{1797B9A6-BFBD-45D4-9655-2B36D93F11CE}" type="pres">
      <dgm:prSet presAssocID="{D9FD526F-E3B4-43D2-94FF-46E79469E045}" presName="compNode" presStyleCnt="0"/>
      <dgm:spPr/>
    </dgm:pt>
    <dgm:pt modelId="{938F85C8-071E-47D1-88B3-3D7A0DD15056}" type="pres">
      <dgm:prSet presAssocID="{D9FD526F-E3B4-43D2-94FF-46E79469E045}" presName="aNode" presStyleLbl="bgShp" presStyleIdx="1" presStyleCnt="3"/>
      <dgm:spPr/>
    </dgm:pt>
    <dgm:pt modelId="{8A4D30F7-11D8-4635-AE2B-A309BB7EAFB8}" type="pres">
      <dgm:prSet presAssocID="{D9FD526F-E3B4-43D2-94FF-46E79469E045}" presName="textNode" presStyleLbl="bgShp" presStyleIdx="1" presStyleCnt="3"/>
      <dgm:spPr/>
    </dgm:pt>
    <dgm:pt modelId="{441D54AC-E1CD-4F8F-A3F0-DB0B647B88F7}" type="pres">
      <dgm:prSet presAssocID="{D9FD526F-E3B4-43D2-94FF-46E79469E045}" presName="compChildNode" presStyleCnt="0"/>
      <dgm:spPr/>
    </dgm:pt>
    <dgm:pt modelId="{2937D00D-2379-4641-9577-BD9F9065E530}" type="pres">
      <dgm:prSet presAssocID="{D9FD526F-E3B4-43D2-94FF-46E79469E045}" presName="theInnerList" presStyleCnt="0"/>
      <dgm:spPr/>
    </dgm:pt>
    <dgm:pt modelId="{148745AA-CAA6-4A06-B454-BD1057FE4754}" type="pres">
      <dgm:prSet presAssocID="{FBD12895-8842-404C-83EB-EBA7BD5E396E}" presName="childNode" presStyleLbl="node1" presStyleIdx="1" presStyleCnt="6">
        <dgm:presLayoutVars>
          <dgm:bulletEnabled val="1"/>
        </dgm:presLayoutVars>
      </dgm:prSet>
      <dgm:spPr/>
    </dgm:pt>
    <dgm:pt modelId="{B7AA212E-9E57-42E2-8723-C11B04F1C8F9}" type="pres">
      <dgm:prSet presAssocID="{FBD12895-8842-404C-83EB-EBA7BD5E396E}" presName="aSpace2" presStyleCnt="0"/>
      <dgm:spPr/>
    </dgm:pt>
    <dgm:pt modelId="{110E7FFA-F484-4845-8862-E5D7242BB6D4}" type="pres">
      <dgm:prSet presAssocID="{E63B2133-3ECC-4305-B224-3D622CD61B4C}" presName="childNode" presStyleLbl="node1" presStyleIdx="2" presStyleCnt="6">
        <dgm:presLayoutVars>
          <dgm:bulletEnabled val="1"/>
        </dgm:presLayoutVars>
      </dgm:prSet>
      <dgm:spPr/>
    </dgm:pt>
    <dgm:pt modelId="{3BB5E80B-426B-4141-97B2-FD7908A151CB}" type="pres">
      <dgm:prSet presAssocID="{D9FD526F-E3B4-43D2-94FF-46E79469E045}" presName="aSpace" presStyleCnt="0"/>
      <dgm:spPr/>
    </dgm:pt>
    <dgm:pt modelId="{B4DAB2DE-7018-459F-A53C-5161DCABA053}" type="pres">
      <dgm:prSet presAssocID="{49AAACBD-F6CB-488B-8105-1280FC115FE4}" presName="compNode" presStyleCnt="0"/>
      <dgm:spPr/>
    </dgm:pt>
    <dgm:pt modelId="{AB028C19-BAE4-44CA-913A-FC3258FCAC74}" type="pres">
      <dgm:prSet presAssocID="{49AAACBD-F6CB-488B-8105-1280FC115FE4}" presName="aNode" presStyleLbl="bgShp" presStyleIdx="2" presStyleCnt="3"/>
      <dgm:spPr/>
    </dgm:pt>
    <dgm:pt modelId="{A64F4FD7-DEDA-4B99-A356-6BE3CB32B474}" type="pres">
      <dgm:prSet presAssocID="{49AAACBD-F6CB-488B-8105-1280FC115FE4}" presName="textNode" presStyleLbl="bgShp" presStyleIdx="2" presStyleCnt="3"/>
      <dgm:spPr/>
    </dgm:pt>
    <dgm:pt modelId="{5A607C3B-6E59-46B9-AF20-F5A7613B5924}" type="pres">
      <dgm:prSet presAssocID="{49AAACBD-F6CB-488B-8105-1280FC115FE4}" presName="compChildNode" presStyleCnt="0"/>
      <dgm:spPr/>
    </dgm:pt>
    <dgm:pt modelId="{5FFBF54B-E537-493B-9AD2-7E905675803B}" type="pres">
      <dgm:prSet presAssocID="{49AAACBD-F6CB-488B-8105-1280FC115FE4}" presName="theInnerList" presStyleCnt="0"/>
      <dgm:spPr/>
    </dgm:pt>
    <dgm:pt modelId="{257CA708-F323-476C-B381-480A71D4AC21}" type="pres">
      <dgm:prSet presAssocID="{1F5C07CE-C7F9-4A4F-8280-91D3D1D6F096}" presName="childNode" presStyleLbl="node1" presStyleIdx="3" presStyleCnt="6">
        <dgm:presLayoutVars>
          <dgm:bulletEnabled val="1"/>
        </dgm:presLayoutVars>
      </dgm:prSet>
      <dgm:spPr/>
    </dgm:pt>
    <dgm:pt modelId="{F0626E54-2116-4788-A8B8-A64992824C47}" type="pres">
      <dgm:prSet presAssocID="{1F5C07CE-C7F9-4A4F-8280-91D3D1D6F096}" presName="aSpace2" presStyleCnt="0"/>
      <dgm:spPr/>
    </dgm:pt>
    <dgm:pt modelId="{124CB2E7-2577-4F88-9831-3BA70F373FB4}" type="pres">
      <dgm:prSet presAssocID="{815722F7-8143-4134-8BE6-B9EC26C25D74}" presName="childNode" presStyleLbl="node1" presStyleIdx="4" presStyleCnt="6">
        <dgm:presLayoutVars>
          <dgm:bulletEnabled val="1"/>
        </dgm:presLayoutVars>
      </dgm:prSet>
      <dgm:spPr/>
    </dgm:pt>
    <dgm:pt modelId="{CFA90491-0E77-4DB9-8218-8A751EFF573A}" type="pres">
      <dgm:prSet presAssocID="{815722F7-8143-4134-8BE6-B9EC26C25D74}" presName="aSpace2" presStyleCnt="0"/>
      <dgm:spPr/>
    </dgm:pt>
    <dgm:pt modelId="{A14AD9F1-363C-47B0-BF4A-18BA760073D4}" type="pres">
      <dgm:prSet presAssocID="{2FAC296A-7EFB-44A2-80D5-91686695D2C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E619301-113C-49B6-8935-8D66846F6DAE}" type="presOf" srcId="{D9FD526F-E3B4-43D2-94FF-46E79469E045}" destId="{938F85C8-071E-47D1-88B3-3D7A0DD15056}" srcOrd="0" destOrd="0" presId="urn:microsoft.com/office/officeart/2005/8/layout/lProcess2"/>
    <dgm:cxn modelId="{6DD51D04-9757-4BFA-BA95-94A5B4435ACA}" srcId="{DF2D7D41-C2AD-4959-8C0E-4246EB9BD6FE}" destId="{D9FD526F-E3B4-43D2-94FF-46E79469E045}" srcOrd="1" destOrd="0" parTransId="{6C9E5A25-9ED6-46C2-B39F-F4855F6F2380}" sibTransId="{F54FC8E5-5A7B-4FB4-8217-0B6E197F2B7A}"/>
    <dgm:cxn modelId="{73AAFF09-D379-496B-967F-5E5C5A789DA0}" type="presOf" srcId="{D9FD526F-E3B4-43D2-94FF-46E79469E045}" destId="{8A4D30F7-11D8-4635-AE2B-A309BB7EAFB8}" srcOrd="1" destOrd="0" presId="urn:microsoft.com/office/officeart/2005/8/layout/lProcess2"/>
    <dgm:cxn modelId="{23A12C1B-9B47-4100-8A20-5139BF7F0566}" srcId="{49AAACBD-F6CB-488B-8105-1280FC115FE4}" destId="{1F5C07CE-C7F9-4A4F-8280-91D3D1D6F096}" srcOrd="0" destOrd="0" parTransId="{7390EABE-BA07-4B1F-8EEC-96BBFD148DE1}" sibTransId="{A465F5AB-7828-47D2-9CDB-9E6FB0015C41}"/>
    <dgm:cxn modelId="{9E00C61E-2463-4A8B-B40C-0E0863177DBD}" type="presOf" srcId="{DF2D7D41-C2AD-4959-8C0E-4246EB9BD6FE}" destId="{E28CEAA9-6B7B-438D-8D70-A899FCBFC9EF}" srcOrd="0" destOrd="0" presId="urn:microsoft.com/office/officeart/2005/8/layout/lProcess2"/>
    <dgm:cxn modelId="{07F5FD23-26C2-4165-A840-E3876DC3586F}" type="presOf" srcId="{1F5C07CE-C7F9-4A4F-8280-91D3D1D6F096}" destId="{257CA708-F323-476C-B381-480A71D4AC21}" srcOrd="0" destOrd="0" presId="urn:microsoft.com/office/officeart/2005/8/layout/lProcess2"/>
    <dgm:cxn modelId="{D56CBC24-238B-47F2-B5A6-D327BDC95FDE}" type="presOf" srcId="{49AAACBD-F6CB-488B-8105-1280FC115FE4}" destId="{AB028C19-BAE4-44CA-913A-FC3258FCAC74}" srcOrd="0" destOrd="0" presId="urn:microsoft.com/office/officeart/2005/8/layout/lProcess2"/>
    <dgm:cxn modelId="{7CF48425-8A05-444E-B0EE-83B75B04C7D7}" srcId="{49AAACBD-F6CB-488B-8105-1280FC115FE4}" destId="{815722F7-8143-4134-8BE6-B9EC26C25D74}" srcOrd="1" destOrd="0" parTransId="{E5450E7C-A72E-4151-BB67-55709733A971}" sibTransId="{B0912A26-26CB-467D-A416-C47BC3E5358B}"/>
    <dgm:cxn modelId="{806FBB27-E431-4399-A55B-9E739F9C6CBD}" type="presOf" srcId="{9BA4D393-A340-4A0F-BA07-69C3B9CB63D3}" destId="{10F5D581-2FB4-46F5-BAE2-9899445F9741}" srcOrd="0" destOrd="0" presId="urn:microsoft.com/office/officeart/2005/8/layout/lProcess2"/>
    <dgm:cxn modelId="{6C38433E-F5CD-467B-A9F8-60AD39E032C5}" srcId="{D9FD526F-E3B4-43D2-94FF-46E79469E045}" destId="{E63B2133-3ECC-4305-B224-3D622CD61B4C}" srcOrd="1" destOrd="0" parTransId="{7B91F709-31FD-416C-9E12-932CEE3CC031}" sibTransId="{14764736-FCDC-43D7-AE8A-24244159421C}"/>
    <dgm:cxn modelId="{0AFFFA67-CE5E-4B43-B7D6-7059AF4B553A}" type="presOf" srcId="{2FAC296A-7EFB-44A2-80D5-91686695D2CB}" destId="{A14AD9F1-363C-47B0-BF4A-18BA760073D4}" srcOrd="0" destOrd="0" presId="urn:microsoft.com/office/officeart/2005/8/layout/lProcess2"/>
    <dgm:cxn modelId="{D6FE2B4A-D5F0-4947-B477-28CE1F436AEE}" srcId="{DF2D7D41-C2AD-4959-8C0E-4246EB9BD6FE}" destId="{49AAACBD-F6CB-488B-8105-1280FC115FE4}" srcOrd="2" destOrd="0" parTransId="{07F1EFCB-C6A4-42A6-9879-02E856DCFE94}" sibTransId="{89A4B815-BF53-4F4C-9D8B-9532CDF8AAC8}"/>
    <dgm:cxn modelId="{61C3914B-6A3B-4FB7-9FA5-8E515833B1BC}" type="presOf" srcId="{49AAACBD-F6CB-488B-8105-1280FC115FE4}" destId="{A64F4FD7-DEDA-4B99-A356-6BE3CB32B474}" srcOrd="1" destOrd="0" presId="urn:microsoft.com/office/officeart/2005/8/layout/lProcess2"/>
    <dgm:cxn modelId="{F9565D6E-55BB-45ED-B932-78666CEC5006}" srcId="{17BF0F25-EDE0-41D1-9B6E-B7EE704D63CF}" destId="{9BA4D393-A340-4A0F-BA07-69C3B9CB63D3}" srcOrd="0" destOrd="0" parTransId="{F002787D-7FF4-443B-B324-33D0FE67CF62}" sibTransId="{9F4FC779-1391-4EF1-9C35-8AD1B35F2867}"/>
    <dgm:cxn modelId="{2E517250-3CAE-43BA-AE2F-03ABFFB7BEB4}" type="presOf" srcId="{17BF0F25-EDE0-41D1-9B6E-B7EE704D63CF}" destId="{DD93C959-092D-44B4-98DD-C3B4891513CC}" srcOrd="1" destOrd="0" presId="urn:microsoft.com/office/officeart/2005/8/layout/lProcess2"/>
    <dgm:cxn modelId="{31433D7D-E84F-4CE9-8B60-BF441DB9A6E4}" type="presOf" srcId="{FBD12895-8842-404C-83EB-EBA7BD5E396E}" destId="{148745AA-CAA6-4A06-B454-BD1057FE4754}" srcOrd="0" destOrd="0" presId="urn:microsoft.com/office/officeart/2005/8/layout/lProcess2"/>
    <dgm:cxn modelId="{806EA886-DB8A-4149-973F-8AB1FF83FD4F}" type="presOf" srcId="{E63B2133-3ECC-4305-B224-3D622CD61B4C}" destId="{110E7FFA-F484-4845-8862-E5D7242BB6D4}" srcOrd="0" destOrd="0" presId="urn:microsoft.com/office/officeart/2005/8/layout/lProcess2"/>
    <dgm:cxn modelId="{20088591-B607-4F2C-8F83-6D7983DEC4A1}" srcId="{49AAACBD-F6CB-488B-8105-1280FC115FE4}" destId="{2FAC296A-7EFB-44A2-80D5-91686695D2CB}" srcOrd="2" destOrd="0" parTransId="{18C096E1-7144-4629-B50B-ED90120BCB7C}" sibTransId="{3308CB7F-2C05-439F-BBB4-F9C452E8B120}"/>
    <dgm:cxn modelId="{7A39C297-B237-408E-98B3-4F028DA13F9D}" type="presOf" srcId="{815722F7-8143-4134-8BE6-B9EC26C25D74}" destId="{124CB2E7-2577-4F88-9831-3BA70F373FB4}" srcOrd="0" destOrd="0" presId="urn:microsoft.com/office/officeart/2005/8/layout/lProcess2"/>
    <dgm:cxn modelId="{4CAF10A4-1C62-42F2-8CB3-D5B2D97E5AD6}" srcId="{DF2D7D41-C2AD-4959-8C0E-4246EB9BD6FE}" destId="{17BF0F25-EDE0-41D1-9B6E-B7EE704D63CF}" srcOrd="0" destOrd="0" parTransId="{7E67D06D-71C8-4E33-A130-19E438D10D93}" sibTransId="{235E4035-A703-4269-84E9-0EF5E6CAB1DB}"/>
    <dgm:cxn modelId="{B02EA1BA-C1FC-4152-A9AA-A08ACB6999A3}" srcId="{D9FD526F-E3B4-43D2-94FF-46E79469E045}" destId="{FBD12895-8842-404C-83EB-EBA7BD5E396E}" srcOrd="0" destOrd="0" parTransId="{A0A6DFE9-7DAA-43E4-A59F-4715C499BD1C}" sibTransId="{CAE7B354-255B-4BF0-B050-E1E8BA441054}"/>
    <dgm:cxn modelId="{D80600BB-6C37-4044-A74C-82F32AB98923}" type="presOf" srcId="{17BF0F25-EDE0-41D1-9B6E-B7EE704D63CF}" destId="{D885BB87-3CAF-446C-B483-AF937B14F1A7}" srcOrd="0" destOrd="0" presId="urn:microsoft.com/office/officeart/2005/8/layout/lProcess2"/>
    <dgm:cxn modelId="{824DC571-4BCA-4EC9-8C29-D61B65106C7B}" type="presParOf" srcId="{E28CEAA9-6B7B-438D-8D70-A899FCBFC9EF}" destId="{5A461822-9BD8-40CC-AC38-8D1E7067ED89}" srcOrd="0" destOrd="0" presId="urn:microsoft.com/office/officeart/2005/8/layout/lProcess2"/>
    <dgm:cxn modelId="{56029A36-2E53-4DFA-B8B0-A4EC22A1C29C}" type="presParOf" srcId="{5A461822-9BD8-40CC-AC38-8D1E7067ED89}" destId="{D885BB87-3CAF-446C-B483-AF937B14F1A7}" srcOrd="0" destOrd="0" presId="urn:microsoft.com/office/officeart/2005/8/layout/lProcess2"/>
    <dgm:cxn modelId="{472E37C6-F947-45EF-A33C-8B2716C701F6}" type="presParOf" srcId="{5A461822-9BD8-40CC-AC38-8D1E7067ED89}" destId="{DD93C959-092D-44B4-98DD-C3B4891513CC}" srcOrd="1" destOrd="0" presId="urn:microsoft.com/office/officeart/2005/8/layout/lProcess2"/>
    <dgm:cxn modelId="{83F44634-003C-4F04-AD71-67875CE95493}" type="presParOf" srcId="{5A461822-9BD8-40CC-AC38-8D1E7067ED89}" destId="{CFCE9D1B-4943-4C30-99FE-1C46B67A5B41}" srcOrd="2" destOrd="0" presId="urn:microsoft.com/office/officeart/2005/8/layout/lProcess2"/>
    <dgm:cxn modelId="{6BF8328F-FF5C-44E8-BF36-003724220524}" type="presParOf" srcId="{CFCE9D1B-4943-4C30-99FE-1C46B67A5B41}" destId="{510644AB-B36B-4E42-9043-63F8035C9BDA}" srcOrd="0" destOrd="0" presId="urn:microsoft.com/office/officeart/2005/8/layout/lProcess2"/>
    <dgm:cxn modelId="{3C703D3D-AF42-4B7A-AB44-82D2571C6958}" type="presParOf" srcId="{510644AB-B36B-4E42-9043-63F8035C9BDA}" destId="{10F5D581-2FB4-46F5-BAE2-9899445F9741}" srcOrd="0" destOrd="0" presId="urn:microsoft.com/office/officeart/2005/8/layout/lProcess2"/>
    <dgm:cxn modelId="{E4F4183E-C9E3-4B67-BE4B-4F71DDE54F2A}" type="presParOf" srcId="{E28CEAA9-6B7B-438D-8D70-A899FCBFC9EF}" destId="{BF44D32C-B675-4C0A-A159-1989C4C76930}" srcOrd="1" destOrd="0" presId="urn:microsoft.com/office/officeart/2005/8/layout/lProcess2"/>
    <dgm:cxn modelId="{EB3B3986-E92A-4C5C-9781-8BC6BA9383DE}" type="presParOf" srcId="{E28CEAA9-6B7B-438D-8D70-A899FCBFC9EF}" destId="{1797B9A6-BFBD-45D4-9655-2B36D93F11CE}" srcOrd="2" destOrd="0" presId="urn:microsoft.com/office/officeart/2005/8/layout/lProcess2"/>
    <dgm:cxn modelId="{87AD9871-0998-42CC-8D35-387EEE0B9271}" type="presParOf" srcId="{1797B9A6-BFBD-45D4-9655-2B36D93F11CE}" destId="{938F85C8-071E-47D1-88B3-3D7A0DD15056}" srcOrd="0" destOrd="0" presId="urn:microsoft.com/office/officeart/2005/8/layout/lProcess2"/>
    <dgm:cxn modelId="{632B0D3F-A645-4D71-9A01-1DED8E4B50BD}" type="presParOf" srcId="{1797B9A6-BFBD-45D4-9655-2B36D93F11CE}" destId="{8A4D30F7-11D8-4635-AE2B-A309BB7EAFB8}" srcOrd="1" destOrd="0" presId="urn:microsoft.com/office/officeart/2005/8/layout/lProcess2"/>
    <dgm:cxn modelId="{9D49B4A8-D486-43F2-A366-02844F7D4AE4}" type="presParOf" srcId="{1797B9A6-BFBD-45D4-9655-2B36D93F11CE}" destId="{441D54AC-E1CD-4F8F-A3F0-DB0B647B88F7}" srcOrd="2" destOrd="0" presId="urn:microsoft.com/office/officeart/2005/8/layout/lProcess2"/>
    <dgm:cxn modelId="{A8010593-6A46-49CE-9E27-EE157CF84637}" type="presParOf" srcId="{441D54AC-E1CD-4F8F-A3F0-DB0B647B88F7}" destId="{2937D00D-2379-4641-9577-BD9F9065E530}" srcOrd="0" destOrd="0" presId="urn:microsoft.com/office/officeart/2005/8/layout/lProcess2"/>
    <dgm:cxn modelId="{0D45CCB8-9C8F-4D99-81B5-AA23614B604C}" type="presParOf" srcId="{2937D00D-2379-4641-9577-BD9F9065E530}" destId="{148745AA-CAA6-4A06-B454-BD1057FE4754}" srcOrd="0" destOrd="0" presId="urn:microsoft.com/office/officeart/2005/8/layout/lProcess2"/>
    <dgm:cxn modelId="{29CFB8A4-3318-4490-B558-BA3014D2F3F4}" type="presParOf" srcId="{2937D00D-2379-4641-9577-BD9F9065E530}" destId="{B7AA212E-9E57-42E2-8723-C11B04F1C8F9}" srcOrd="1" destOrd="0" presId="urn:microsoft.com/office/officeart/2005/8/layout/lProcess2"/>
    <dgm:cxn modelId="{7BBB11AC-560A-4389-BB7E-73632460EB4F}" type="presParOf" srcId="{2937D00D-2379-4641-9577-BD9F9065E530}" destId="{110E7FFA-F484-4845-8862-E5D7242BB6D4}" srcOrd="2" destOrd="0" presId="urn:microsoft.com/office/officeart/2005/8/layout/lProcess2"/>
    <dgm:cxn modelId="{4F21D3E4-9234-49F9-ABE0-60D7E7596DEB}" type="presParOf" srcId="{E28CEAA9-6B7B-438D-8D70-A899FCBFC9EF}" destId="{3BB5E80B-426B-4141-97B2-FD7908A151CB}" srcOrd="3" destOrd="0" presId="urn:microsoft.com/office/officeart/2005/8/layout/lProcess2"/>
    <dgm:cxn modelId="{537BD115-FA68-48A8-ABB0-B2E81A480AEB}" type="presParOf" srcId="{E28CEAA9-6B7B-438D-8D70-A899FCBFC9EF}" destId="{B4DAB2DE-7018-459F-A53C-5161DCABA053}" srcOrd="4" destOrd="0" presId="urn:microsoft.com/office/officeart/2005/8/layout/lProcess2"/>
    <dgm:cxn modelId="{90E21B4C-13EF-4094-9DA1-6D27B237B25A}" type="presParOf" srcId="{B4DAB2DE-7018-459F-A53C-5161DCABA053}" destId="{AB028C19-BAE4-44CA-913A-FC3258FCAC74}" srcOrd="0" destOrd="0" presId="urn:microsoft.com/office/officeart/2005/8/layout/lProcess2"/>
    <dgm:cxn modelId="{42CACA8B-A2D2-410F-A84A-1E3B890516B6}" type="presParOf" srcId="{B4DAB2DE-7018-459F-A53C-5161DCABA053}" destId="{A64F4FD7-DEDA-4B99-A356-6BE3CB32B474}" srcOrd="1" destOrd="0" presId="urn:microsoft.com/office/officeart/2005/8/layout/lProcess2"/>
    <dgm:cxn modelId="{DBD66DF3-9A64-472D-90AF-9192D87940AA}" type="presParOf" srcId="{B4DAB2DE-7018-459F-A53C-5161DCABA053}" destId="{5A607C3B-6E59-46B9-AF20-F5A7613B5924}" srcOrd="2" destOrd="0" presId="urn:microsoft.com/office/officeart/2005/8/layout/lProcess2"/>
    <dgm:cxn modelId="{3B60808A-B4AE-47D3-B661-568C81DECCB7}" type="presParOf" srcId="{5A607C3B-6E59-46B9-AF20-F5A7613B5924}" destId="{5FFBF54B-E537-493B-9AD2-7E905675803B}" srcOrd="0" destOrd="0" presId="urn:microsoft.com/office/officeart/2005/8/layout/lProcess2"/>
    <dgm:cxn modelId="{80A8286F-33BC-4D16-BFA6-145DCC111DBD}" type="presParOf" srcId="{5FFBF54B-E537-493B-9AD2-7E905675803B}" destId="{257CA708-F323-476C-B381-480A71D4AC21}" srcOrd="0" destOrd="0" presId="urn:microsoft.com/office/officeart/2005/8/layout/lProcess2"/>
    <dgm:cxn modelId="{06A1EBD6-B5B2-41BD-9BB3-3FD04E000A3A}" type="presParOf" srcId="{5FFBF54B-E537-493B-9AD2-7E905675803B}" destId="{F0626E54-2116-4788-A8B8-A64992824C47}" srcOrd="1" destOrd="0" presId="urn:microsoft.com/office/officeart/2005/8/layout/lProcess2"/>
    <dgm:cxn modelId="{D9617E2D-B854-4895-A40E-05DAF25397FB}" type="presParOf" srcId="{5FFBF54B-E537-493B-9AD2-7E905675803B}" destId="{124CB2E7-2577-4F88-9831-3BA70F373FB4}" srcOrd="2" destOrd="0" presId="urn:microsoft.com/office/officeart/2005/8/layout/lProcess2"/>
    <dgm:cxn modelId="{349A167C-8DC6-400C-A456-152B6441BFE5}" type="presParOf" srcId="{5FFBF54B-E537-493B-9AD2-7E905675803B}" destId="{CFA90491-0E77-4DB9-8218-8A751EFF573A}" srcOrd="3" destOrd="0" presId="urn:microsoft.com/office/officeart/2005/8/layout/lProcess2"/>
    <dgm:cxn modelId="{706D1556-7553-49A2-9773-E725EF30FD1F}" type="presParOf" srcId="{5FFBF54B-E537-493B-9AD2-7E905675803B}" destId="{A14AD9F1-363C-47B0-BF4A-18BA760073D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228D1-7D70-4B73-8C3B-5785EFE94067}" type="doc">
      <dgm:prSet loTypeId="urn:microsoft.com/office/officeart/2005/8/layout/p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53A29A-5976-40F0-942A-2588C936445A}">
      <dgm:prSet phldrT="[Text]" custT="1"/>
      <dgm:spPr/>
      <dgm:t>
        <a:bodyPr/>
        <a:lstStyle/>
        <a:p>
          <a:r>
            <a:rPr lang="en-IN" sz="1800" b="1">
              <a:solidFill>
                <a:schemeClr val="bg1"/>
              </a:solidFill>
            </a:rPr>
            <a:t>Druid-Chatbot</a:t>
          </a:r>
          <a:endParaRPr lang="en-IN" sz="1800" b="1" dirty="0">
            <a:solidFill>
              <a:schemeClr val="bg1"/>
            </a:solidFill>
          </a:endParaRPr>
        </a:p>
      </dgm:t>
    </dgm:pt>
    <dgm:pt modelId="{82EEE579-D0D1-49BD-93A7-2E40968D5676}" type="parTrans" cxnId="{05BDA0A6-15FF-4214-9264-EA72325E2D1F}">
      <dgm:prSet/>
      <dgm:spPr/>
      <dgm:t>
        <a:bodyPr/>
        <a:lstStyle/>
        <a:p>
          <a:endParaRPr lang="en-IN"/>
        </a:p>
      </dgm:t>
    </dgm:pt>
    <dgm:pt modelId="{8756AA78-7285-4C3E-B2BF-39D5DD0613D1}" type="sibTrans" cxnId="{05BDA0A6-15FF-4214-9264-EA72325E2D1F}">
      <dgm:prSet/>
      <dgm:spPr/>
      <dgm:t>
        <a:bodyPr/>
        <a:lstStyle/>
        <a:p>
          <a:endParaRPr lang="en-IN"/>
        </a:p>
      </dgm:t>
    </dgm:pt>
    <dgm:pt modelId="{EA1580DF-C709-4C9D-8204-87F79FF93A4A}">
      <dgm:prSet phldrT="[Text]" custT="1"/>
      <dgm:spPr/>
      <dgm:t>
        <a:bodyPr/>
        <a:lstStyle/>
        <a:p>
          <a:r>
            <a:rPr lang="en-IN" sz="1800" b="1">
              <a:solidFill>
                <a:schemeClr val="bg1"/>
              </a:solidFill>
            </a:rPr>
            <a:t>UiPath Ochestrator-Queue</a:t>
          </a:r>
          <a:endParaRPr lang="en-IN" sz="1800" b="1" dirty="0">
            <a:solidFill>
              <a:schemeClr val="bg1"/>
            </a:solidFill>
          </a:endParaRPr>
        </a:p>
      </dgm:t>
    </dgm:pt>
    <dgm:pt modelId="{2C513323-4A50-4CB0-8E55-68783C108F9C}" type="parTrans" cxnId="{A119C7AB-416A-46FD-A2A9-74F5BC6708BA}">
      <dgm:prSet/>
      <dgm:spPr/>
      <dgm:t>
        <a:bodyPr/>
        <a:lstStyle/>
        <a:p>
          <a:endParaRPr lang="en-IN"/>
        </a:p>
      </dgm:t>
    </dgm:pt>
    <dgm:pt modelId="{5B4E7241-424E-47AD-ABF8-85CE0319510B}" type="sibTrans" cxnId="{A119C7AB-416A-46FD-A2A9-74F5BC6708BA}">
      <dgm:prSet/>
      <dgm:spPr/>
      <dgm:t>
        <a:bodyPr/>
        <a:lstStyle/>
        <a:p>
          <a:endParaRPr lang="en-IN"/>
        </a:p>
      </dgm:t>
    </dgm:pt>
    <dgm:pt modelId="{2EBC1807-23D3-4391-A1FD-FE98D3C7E2E0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</a:rPr>
            <a:t>UiPath Studio </a:t>
          </a:r>
        </a:p>
      </dgm:t>
    </dgm:pt>
    <dgm:pt modelId="{BAFA67C8-751A-4E37-BD3A-FB6774E70F98}" type="parTrans" cxnId="{52A13E5C-DD96-41CE-B49E-9F2278892F29}">
      <dgm:prSet/>
      <dgm:spPr/>
      <dgm:t>
        <a:bodyPr/>
        <a:lstStyle/>
        <a:p>
          <a:endParaRPr lang="en-IN"/>
        </a:p>
      </dgm:t>
    </dgm:pt>
    <dgm:pt modelId="{53B6DCD2-2A4E-4C9C-A6FD-5D4FEAA83E55}" type="sibTrans" cxnId="{52A13E5C-DD96-41CE-B49E-9F2278892F29}">
      <dgm:prSet/>
      <dgm:spPr/>
      <dgm:t>
        <a:bodyPr/>
        <a:lstStyle/>
        <a:p>
          <a:endParaRPr lang="en-IN"/>
        </a:p>
      </dgm:t>
    </dgm:pt>
    <dgm:pt modelId="{FCA33D94-9B0D-4846-A5AC-28120F14C158}" type="pres">
      <dgm:prSet presAssocID="{E22228D1-7D70-4B73-8C3B-5785EFE94067}" presName="Name0" presStyleCnt="0">
        <dgm:presLayoutVars>
          <dgm:dir/>
          <dgm:resizeHandles val="exact"/>
        </dgm:presLayoutVars>
      </dgm:prSet>
      <dgm:spPr/>
    </dgm:pt>
    <dgm:pt modelId="{C89E9715-E48B-453F-BB1F-3AC695166798}" type="pres">
      <dgm:prSet presAssocID="{8053A29A-5976-40F0-942A-2588C936445A}" presName="compNode" presStyleCnt="0"/>
      <dgm:spPr/>
    </dgm:pt>
    <dgm:pt modelId="{EA9B2B5C-5FA6-4A63-A02A-146B6C154ED4}" type="pres">
      <dgm:prSet presAssocID="{8053A29A-5976-40F0-942A-2588C936445A}" presName="pict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</dgm:pt>
    <dgm:pt modelId="{8681DE3B-9767-4F5B-866B-392AFDA877AA}" type="pres">
      <dgm:prSet presAssocID="{8053A29A-5976-40F0-942A-2588C936445A}" presName="textRect" presStyleLbl="revTx" presStyleIdx="0" presStyleCnt="3">
        <dgm:presLayoutVars>
          <dgm:bulletEnabled val="1"/>
        </dgm:presLayoutVars>
      </dgm:prSet>
      <dgm:spPr/>
    </dgm:pt>
    <dgm:pt modelId="{D5CACCA6-0EA3-41BC-AA7A-E416930DDF61}" type="pres">
      <dgm:prSet presAssocID="{8756AA78-7285-4C3E-B2BF-39D5DD0613D1}" presName="sibTrans" presStyleLbl="sibTrans2D1" presStyleIdx="0" presStyleCnt="0"/>
      <dgm:spPr/>
    </dgm:pt>
    <dgm:pt modelId="{6771FB66-74A0-499F-8F90-43C826FC51E5}" type="pres">
      <dgm:prSet presAssocID="{EA1580DF-C709-4C9D-8204-87F79FF93A4A}" presName="compNode" presStyleCnt="0"/>
      <dgm:spPr/>
    </dgm:pt>
    <dgm:pt modelId="{945DA50F-F677-4ACA-BBAC-6DE9D04FF71D}" type="pres">
      <dgm:prSet presAssocID="{EA1580DF-C709-4C9D-8204-87F79FF93A4A}" presName="pict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22000" r="-22000"/>
          </a:stretch>
        </a:blipFill>
      </dgm:spPr>
    </dgm:pt>
    <dgm:pt modelId="{D892F749-8AC3-44FC-A729-EF10BA62CD69}" type="pres">
      <dgm:prSet presAssocID="{EA1580DF-C709-4C9D-8204-87F79FF93A4A}" presName="textRect" presStyleLbl="revTx" presStyleIdx="1" presStyleCnt="3">
        <dgm:presLayoutVars>
          <dgm:bulletEnabled val="1"/>
        </dgm:presLayoutVars>
      </dgm:prSet>
      <dgm:spPr/>
    </dgm:pt>
    <dgm:pt modelId="{EEF4AB43-9AC9-488D-A18E-F4F4EA24B3F5}" type="pres">
      <dgm:prSet presAssocID="{5B4E7241-424E-47AD-ABF8-85CE0319510B}" presName="sibTrans" presStyleLbl="sibTrans2D1" presStyleIdx="0" presStyleCnt="0"/>
      <dgm:spPr/>
    </dgm:pt>
    <dgm:pt modelId="{B12EB218-C21E-42C8-849A-6D1CB18B84CA}" type="pres">
      <dgm:prSet presAssocID="{2EBC1807-23D3-4391-A1FD-FE98D3C7E2E0}" presName="compNode" presStyleCnt="0"/>
      <dgm:spPr/>
    </dgm:pt>
    <dgm:pt modelId="{7A05B72D-093E-47AA-A3EA-D1A59AD70685}" type="pres">
      <dgm:prSet presAssocID="{2EBC1807-23D3-4391-A1FD-FE98D3C7E2E0}" presName="pict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6000" r="-16000"/>
          </a:stretch>
        </a:blipFill>
      </dgm:spPr>
    </dgm:pt>
    <dgm:pt modelId="{E4AA4111-DF78-4308-B447-BB95344A09D3}" type="pres">
      <dgm:prSet presAssocID="{2EBC1807-23D3-4391-A1FD-FE98D3C7E2E0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2A06152C-9A6E-4A4B-9769-F4257230CCF7}" type="presOf" srcId="{8053A29A-5976-40F0-942A-2588C936445A}" destId="{8681DE3B-9767-4F5B-866B-392AFDA877AA}" srcOrd="0" destOrd="0" presId="urn:microsoft.com/office/officeart/2005/8/layout/pList1"/>
    <dgm:cxn modelId="{52A13E5C-DD96-41CE-B49E-9F2278892F29}" srcId="{E22228D1-7D70-4B73-8C3B-5785EFE94067}" destId="{2EBC1807-23D3-4391-A1FD-FE98D3C7E2E0}" srcOrd="2" destOrd="0" parTransId="{BAFA67C8-751A-4E37-BD3A-FB6774E70F98}" sibTransId="{53B6DCD2-2A4E-4C9C-A6FD-5D4FEAA83E55}"/>
    <dgm:cxn modelId="{C892D742-64B5-43D7-9E06-EF7F28735B58}" type="presOf" srcId="{5B4E7241-424E-47AD-ABF8-85CE0319510B}" destId="{EEF4AB43-9AC9-488D-A18E-F4F4EA24B3F5}" srcOrd="0" destOrd="0" presId="urn:microsoft.com/office/officeart/2005/8/layout/pList1"/>
    <dgm:cxn modelId="{AE3A0A51-7645-45F4-BD88-30C27DCD3E72}" type="presOf" srcId="{2EBC1807-23D3-4391-A1FD-FE98D3C7E2E0}" destId="{E4AA4111-DF78-4308-B447-BB95344A09D3}" srcOrd="0" destOrd="0" presId="urn:microsoft.com/office/officeart/2005/8/layout/pList1"/>
    <dgm:cxn modelId="{05BDA0A6-15FF-4214-9264-EA72325E2D1F}" srcId="{E22228D1-7D70-4B73-8C3B-5785EFE94067}" destId="{8053A29A-5976-40F0-942A-2588C936445A}" srcOrd="0" destOrd="0" parTransId="{82EEE579-D0D1-49BD-93A7-2E40968D5676}" sibTransId="{8756AA78-7285-4C3E-B2BF-39D5DD0613D1}"/>
    <dgm:cxn modelId="{A119C7AB-416A-46FD-A2A9-74F5BC6708BA}" srcId="{E22228D1-7D70-4B73-8C3B-5785EFE94067}" destId="{EA1580DF-C709-4C9D-8204-87F79FF93A4A}" srcOrd="1" destOrd="0" parTransId="{2C513323-4A50-4CB0-8E55-68783C108F9C}" sibTransId="{5B4E7241-424E-47AD-ABF8-85CE0319510B}"/>
    <dgm:cxn modelId="{45AF65AD-4013-4C87-BD65-C5C66629E979}" type="presOf" srcId="{8756AA78-7285-4C3E-B2BF-39D5DD0613D1}" destId="{D5CACCA6-0EA3-41BC-AA7A-E416930DDF61}" srcOrd="0" destOrd="0" presId="urn:microsoft.com/office/officeart/2005/8/layout/pList1"/>
    <dgm:cxn modelId="{F58E50EB-683A-40C3-B089-BAED34A8C31C}" type="presOf" srcId="{E22228D1-7D70-4B73-8C3B-5785EFE94067}" destId="{FCA33D94-9B0D-4846-A5AC-28120F14C158}" srcOrd="0" destOrd="0" presId="urn:microsoft.com/office/officeart/2005/8/layout/pList1"/>
    <dgm:cxn modelId="{EE56B8F1-BB5B-4F6C-9877-8FABC06DEE74}" type="presOf" srcId="{EA1580DF-C709-4C9D-8204-87F79FF93A4A}" destId="{D892F749-8AC3-44FC-A729-EF10BA62CD69}" srcOrd="0" destOrd="0" presId="urn:microsoft.com/office/officeart/2005/8/layout/pList1"/>
    <dgm:cxn modelId="{505EEB48-629C-4286-AAE7-04E8560283E9}" type="presParOf" srcId="{FCA33D94-9B0D-4846-A5AC-28120F14C158}" destId="{C89E9715-E48B-453F-BB1F-3AC695166798}" srcOrd="0" destOrd="0" presId="urn:microsoft.com/office/officeart/2005/8/layout/pList1"/>
    <dgm:cxn modelId="{E9BFCECD-C659-45AD-BBDD-46ECB5507C60}" type="presParOf" srcId="{C89E9715-E48B-453F-BB1F-3AC695166798}" destId="{EA9B2B5C-5FA6-4A63-A02A-146B6C154ED4}" srcOrd="0" destOrd="0" presId="urn:microsoft.com/office/officeart/2005/8/layout/pList1"/>
    <dgm:cxn modelId="{C7966D3A-FA71-46ED-8549-AC6D704E0776}" type="presParOf" srcId="{C89E9715-E48B-453F-BB1F-3AC695166798}" destId="{8681DE3B-9767-4F5B-866B-392AFDA877AA}" srcOrd="1" destOrd="0" presId="urn:microsoft.com/office/officeart/2005/8/layout/pList1"/>
    <dgm:cxn modelId="{2E0D3E8C-24E5-4801-9D25-5A7F09B21627}" type="presParOf" srcId="{FCA33D94-9B0D-4846-A5AC-28120F14C158}" destId="{D5CACCA6-0EA3-41BC-AA7A-E416930DDF61}" srcOrd="1" destOrd="0" presId="urn:microsoft.com/office/officeart/2005/8/layout/pList1"/>
    <dgm:cxn modelId="{86EBE4FE-2632-4239-ACC7-7C6777B63643}" type="presParOf" srcId="{FCA33D94-9B0D-4846-A5AC-28120F14C158}" destId="{6771FB66-74A0-499F-8F90-43C826FC51E5}" srcOrd="2" destOrd="0" presId="urn:microsoft.com/office/officeart/2005/8/layout/pList1"/>
    <dgm:cxn modelId="{92FE83EA-DE0E-4C26-838D-3B12DDDFF1D9}" type="presParOf" srcId="{6771FB66-74A0-499F-8F90-43C826FC51E5}" destId="{945DA50F-F677-4ACA-BBAC-6DE9D04FF71D}" srcOrd="0" destOrd="0" presId="urn:microsoft.com/office/officeart/2005/8/layout/pList1"/>
    <dgm:cxn modelId="{A453B773-4FCF-41D8-BEB2-65C8EAC18E4B}" type="presParOf" srcId="{6771FB66-74A0-499F-8F90-43C826FC51E5}" destId="{D892F749-8AC3-44FC-A729-EF10BA62CD69}" srcOrd="1" destOrd="0" presId="urn:microsoft.com/office/officeart/2005/8/layout/pList1"/>
    <dgm:cxn modelId="{CF9D869E-4AF7-4355-A5D7-2E4C4BACC02D}" type="presParOf" srcId="{FCA33D94-9B0D-4846-A5AC-28120F14C158}" destId="{EEF4AB43-9AC9-488D-A18E-F4F4EA24B3F5}" srcOrd="3" destOrd="0" presId="urn:microsoft.com/office/officeart/2005/8/layout/pList1"/>
    <dgm:cxn modelId="{FA7F9919-4C91-4B3F-90ED-01005CC1FC4F}" type="presParOf" srcId="{FCA33D94-9B0D-4846-A5AC-28120F14C158}" destId="{B12EB218-C21E-42C8-849A-6D1CB18B84CA}" srcOrd="4" destOrd="0" presId="urn:microsoft.com/office/officeart/2005/8/layout/pList1"/>
    <dgm:cxn modelId="{135931FD-0FAA-477D-9B08-2D4A8359D3C3}" type="presParOf" srcId="{B12EB218-C21E-42C8-849A-6D1CB18B84CA}" destId="{7A05B72D-093E-47AA-A3EA-D1A59AD70685}" srcOrd="0" destOrd="0" presId="urn:microsoft.com/office/officeart/2005/8/layout/pList1"/>
    <dgm:cxn modelId="{B05F3A65-58C2-4EFA-AB4C-89FB8E6E46F8}" type="presParOf" srcId="{B12EB218-C21E-42C8-849A-6D1CB18B84CA}" destId="{E4AA4111-DF78-4308-B447-BB95344A09D3}" srcOrd="1" destOrd="0" presId="urn:microsoft.com/office/officeart/2005/8/layout/pList1"/>
  </dgm:cxnLst>
  <dgm:bg>
    <a:blipFill>
      <a:blip xmlns:r="http://schemas.openxmlformats.org/officeDocument/2006/relationships" r:embed="rId4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1B52F-A494-4967-8B60-483495C98C08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46C07FE-314E-42A7-A2AB-C825A49FAD84}">
      <dgm:prSet phldrT="[Text]" custT="1"/>
      <dgm:spPr/>
      <dgm:t>
        <a:bodyPr/>
        <a:lstStyle/>
        <a:p>
          <a:r>
            <a:rPr lang="en-IN" sz="1800" b="1"/>
            <a:t>UiPath Studio</a:t>
          </a:r>
          <a:endParaRPr lang="en-IN" sz="1800" b="1" dirty="0"/>
        </a:p>
      </dgm:t>
    </dgm:pt>
    <dgm:pt modelId="{F81E8F17-94CF-438D-B310-54A71088BA85}" type="parTrans" cxnId="{F834893D-AFBD-4113-9DD8-4077B0694E2C}">
      <dgm:prSet/>
      <dgm:spPr/>
      <dgm:t>
        <a:bodyPr/>
        <a:lstStyle/>
        <a:p>
          <a:endParaRPr lang="en-IN"/>
        </a:p>
      </dgm:t>
    </dgm:pt>
    <dgm:pt modelId="{32CF6EF6-3576-4B9C-B5F9-78A335BEE01B}" type="sibTrans" cxnId="{F834893D-AFBD-4113-9DD8-4077B0694E2C}">
      <dgm:prSet/>
      <dgm:spPr/>
      <dgm:t>
        <a:bodyPr/>
        <a:lstStyle/>
        <a:p>
          <a:endParaRPr lang="en-IN"/>
        </a:p>
      </dgm:t>
    </dgm:pt>
    <dgm:pt modelId="{D0C8FA73-6F71-45A1-AFEF-A413A6F59204}">
      <dgm:prSet phldrT="[Text]" custT="1"/>
      <dgm:spPr/>
      <dgm:t>
        <a:bodyPr/>
        <a:lstStyle/>
        <a:p>
          <a:r>
            <a:rPr lang="en-IN" sz="1800" b="1"/>
            <a:t>UiPath Ochestrator</a:t>
          </a:r>
          <a:endParaRPr lang="en-IN" sz="1800" b="1" dirty="0"/>
        </a:p>
      </dgm:t>
    </dgm:pt>
    <dgm:pt modelId="{C140507E-ECC8-4798-B37E-636D5C597853}" type="parTrans" cxnId="{4D68F873-BBB1-481A-8F30-188073E9E6F5}">
      <dgm:prSet/>
      <dgm:spPr/>
      <dgm:t>
        <a:bodyPr/>
        <a:lstStyle/>
        <a:p>
          <a:endParaRPr lang="en-IN"/>
        </a:p>
      </dgm:t>
    </dgm:pt>
    <dgm:pt modelId="{476723C7-6D0F-4A09-A979-22A44E0BE3A7}" type="sibTrans" cxnId="{4D68F873-BBB1-481A-8F30-188073E9E6F5}">
      <dgm:prSet/>
      <dgm:spPr/>
      <dgm:t>
        <a:bodyPr/>
        <a:lstStyle/>
        <a:p>
          <a:endParaRPr lang="en-IN"/>
        </a:p>
      </dgm:t>
    </dgm:pt>
    <dgm:pt modelId="{82916E75-0F74-43CF-84FE-D765300B4A23}">
      <dgm:prSet phldrT="[Text]" custT="1"/>
      <dgm:spPr/>
      <dgm:t>
        <a:bodyPr/>
        <a:lstStyle/>
        <a:p>
          <a:r>
            <a:rPr lang="en-IN" sz="1800" b="1"/>
            <a:t>UiPath Assistant</a:t>
          </a:r>
          <a:endParaRPr lang="en-IN" sz="1800" b="1" dirty="0"/>
        </a:p>
      </dgm:t>
    </dgm:pt>
    <dgm:pt modelId="{789E7F10-947C-479E-9FFF-482C4A5317B5}" type="parTrans" cxnId="{A3BC6582-130C-4D03-921D-240E2E377B38}">
      <dgm:prSet/>
      <dgm:spPr/>
      <dgm:t>
        <a:bodyPr/>
        <a:lstStyle/>
        <a:p>
          <a:endParaRPr lang="en-IN"/>
        </a:p>
      </dgm:t>
    </dgm:pt>
    <dgm:pt modelId="{F2472689-C67E-4A34-B816-F82E7C536EB4}" type="sibTrans" cxnId="{A3BC6582-130C-4D03-921D-240E2E377B38}">
      <dgm:prSet/>
      <dgm:spPr/>
      <dgm:t>
        <a:bodyPr/>
        <a:lstStyle/>
        <a:p>
          <a:endParaRPr lang="en-IN"/>
        </a:p>
      </dgm:t>
    </dgm:pt>
    <dgm:pt modelId="{32A0B15C-040F-4D3A-B261-5AE19828B26A}">
      <dgm:prSet phldrT="[Text]" custT="1"/>
      <dgm:spPr/>
      <dgm:t>
        <a:bodyPr/>
        <a:lstStyle/>
        <a:p>
          <a:r>
            <a:rPr lang="en-IN" sz="1800" b="1"/>
            <a:t>DRUID Chatbot Platform</a:t>
          </a:r>
          <a:endParaRPr lang="en-IN" sz="1800" b="1" dirty="0"/>
        </a:p>
      </dgm:t>
    </dgm:pt>
    <dgm:pt modelId="{263BF785-2BA4-4D0A-8DD4-C0D4778078BF}" type="parTrans" cxnId="{9167DCF5-4B6B-4D5D-9EB9-7DAE510540C8}">
      <dgm:prSet/>
      <dgm:spPr/>
      <dgm:t>
        <a:bodyPr/>
        <a:lstStyle/>
        <a:p>
          <a:endParaRPr lang="en-IN"/>
        </a:p>
      </dgm:t>
    </dgm:pt>
    <dgm:pt modelId="{5AF0DF65-977C-4FD3-85B3-1F66981D5848}" type="sibTrans" cxnId="{9167DCF5-4B6B-4D5D-9EB9-7DAE510540C8}">
      <dgm:prSet/>
      <dgm:spPr/>
      <dgm:t>
        <a:bodyPr/>
        <a:lstStyle/>
        <a:p>
          <a:endParaRPr lang="en-IN"/>
        </a:p>
      </dgm:t>
    </dgm:pt>
    <dgm:pt modelId="{2421D85B-EE4B-4A31-8A30-15889BEEC959}" type="pres">
      <dgm:prSet presAssocID="{0CC1B52F-A494-4967-8B60-483495C98C08}" presName="linear" presStyleCnt="0">
        <dgm:presLayoutVars>
          <dgm:animLvl val="lvl"/>
          <dgm:resizeHandles val="exact"/>
        </dgm:presLayoutVars>
      </dgm:prSet>
      <dgm:spPr/>
    </dgm:pt>
    <dgm:pt modelId="{F41FB3E5-A283-4B85-8FB8-91D12BFE64DB}" type="pres">
      <dgm:prSet presAssocID="{346C07FE-314E-42A7-A2AB-C825A49FAD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55695D-A9A1-4FE8-9A4E-9FB83DB6B493}" type="pres">
      <dgm:prSet presAssocID="{32CF6EF6-3576-4B9C-B5F9-78A335BEE01B}" presName="spacer" presStyleCnt="0"/>
      <dgm:spPr/>
    </dgm:pt>
    <dgm:pt modelId="{21E8AB53-6163-44F1-A990-EE7AD47EBBD4}" type="pres">
      <dgm:prSet presAssocID="{D0C8FA73-6F71-45A1-AFEF-A413A6F592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9A2C3B-C07B-43D1-B63D-0E79F67DB2C0}" type="pres">
      <dgm:prSet presAssocID="{476723C7-6D0F-4A09-A979-22A44E0BE3A7}" presName="spacer" presStyleCnt="0"/>
      <dgm:spPr/>
    </dgm:pt>
    <dgm:pt modelId="{5D8C912A-AA0C-4B25-8391-4F321C8219F3}" type="pres">
      <dgm:prSet presAssocID="{82916E75-0F74-43CF-84FE-D765300B4A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72B6DD-07F8-4389-A63E-60F81D5E21B4}" type="pres">
      <dgm:prSet presAssocID="{F2472689-C67E-4A34-B816-F82E7C536EB4}" presName="spacer" presStyleCnt="0"/>
      <dgm:spPr/>
    </dgm:pt>
    <dgm:pt modelId="{1EAE0A8E-6781-4FB2-9F15-68D724DDD14E}" type="pres">
      <dgm:prSet presAssocID="{32A0B15C-040F-4D3A-B261-5AE19828B2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79270A-4B66-41D3-9EAC-A2235E63643D}" type="presOf" srcId="{32A0B15C-040F-4D3A-B261-5AE19828B26A}" destId="{1EAE0A8E-6781-4FB2-9F15-68D724DDD14E}" srcOrd="0" destOrd="0" presId="urn:microsoft.com/office/officeart/2005/8/layout/vList2"/>
    <dgm:cxn modelId="{17107E19-82F5-43B0-8682-D51906D7B60F}" type="presOf" srcId="{D0C8FA73-6F71-45A1-AFEF-A413A6F59204}" destId="{21E8AB53-6163-44F1-A990-EE7AD47EBBD4}" srcOrd="0" destOrd="0" presId="urn:microsoft.com/office/officeart/2005/8/layout/vList2"/>
    <dgm:cxn modelId="{E6083B2C-D04C-4C40-A917-9CB05035B6F2}" type="presOf" srcId="{346C07FE-314E-42A7-A2AB-C825A49FAD84}" destId="{F41FB3E5-A283-4B85-8FB8-91D12BFE64DB}" srcOrd="0" destOrd="0" presId="urn:microsoft.com/office/officeart/2005/8/layout/vList2"/>
    <dgm:cxn modelId="{F834893D-AFBD-4113-9DD8-4077B0694E2C}" srcId="{0CC1B52F-A494-4967-8B60-483495C98C08}" destId="{346C07FE-314E-42A7-A2AB-C825A49FAD84}" srcOrd="0" destOrd="0" parTransId="{F81E8F17-94CF-438D-B310-54A71088BA85}" sibTransId="{32CF6EF6-3576-4B9C-B5F9-78A335BEE01B}"/>
    <dgm:cxn modelId="{4D68F873-BBB1-481A-8F30-188073E9E6F5}" srcId="{0CC1B52F-A494-4967-8B60-483495C98C08}" destId="{D0C8FA73-6F71-45A1-AFEF-A413A6F59204}" srcOrd="1" destOrd="0" parTransId="{C140507E-ECC8-4798-B37E-636D5C597853}" sibTransId="{476723C7-6D0F-4A09-A979-22A44E0BE3A7}"/>
    <dgm:cxn modelId="{91F17A7A-B684-4DA8-A7F3-0B967BAE36E5}" type="presOf" srcId="{0CC1B52F-A494-4967-8B60-483495C98C08}" destId="{2421D85B-EE4B-4A31-8A30-15889BEEC959}" srcOrd="0" destOrd="0" presId="urn:microsoft.com/office/officeart/2005/8/layout/vList2"/>
    <dgm:cxn modelId="{A3BC6582-130C-4D03-921D-240E2E377B38}" srcId="{0CC1B52F-A494-4967-8B60-483495C98C08}" destId="{82916E75-0F74-43CF-84FE-D765300B4A23}" srcOrd="2" destOrd="0" parTransId="{789E7F10-947C-479E-9FFF-482C4A5317B5}" sibTransId="{F2472689-C67E-4A34-B816-F82E7C536EB4}"/>
    <dgm:cxn modelId="{D872BE9B-1BA4-46DD-9C6C-30441944DE3E}" type="presOf" srcId="{82916E75-0F74-43CF-84FE-D765300B4A23}" destId="{5D8C912A-AA0C-4B25-8391-4F321C8219F3}" srcOrd="0" destOrd="0" presId="urn:microsoft.com/office/officeart/2005/8/layout/vList2"/>
    <dgm:cxn modelId="{9167DCF5-4B6B-4D5D-9EB9-7DAE510540C8}" srcId="{0CC1B52F-A494-4967-8B60-483495C98C08}" destId="{32A0B15C-040F-4D3A-B261-5AE19828B26A}" srcOrd="3" destOrd="0" parTransId="{263BF785-2BA4-4D0A-8DD4-C0D4778078BF}" sibTransId="{5AF0DF65-977C-4FD3-85B3-1F66981D5848}"/>
    <dgm:cxn modelId="{B8E560F8-3E4B-4208-AC66-53E42B503714}" type="presParOf" srcId="{2421D85B-EE4B-4A31-8A30-15889BEEC959}" destId="{F41FB3E5-A283-4B85-8FB8-91D12BFE64DB}" srcOrd="0" destOrd="0" presId="urn:microsoft.com/office/officeart/2005/8/layout/vList2"/>
    <dgm:cxn modelId="{DD889E23-F93B-4216-AEBF-D3788AF30E6B}" type="presParOf" srcId="{2421D85B-EE4B-4A31-8A30-15889BEEC959}" destId="{3955695D-A9A1-4FE8-9A4E-9FB83DB6B493}" srcOrd="1" destOrd="0" presId="urn:microsoft.com/office/officeart/2005/8/layout/vList2"/>
    <dgm:cxn modelId="{8D8C5820-D7B5-4196-B094-BF4435F27503}" type="presParOf" srcId="{2421D85B-EE4B-4A31-8A30-15889BEEC959}" destId="{21E8AB53-6163-44F1-A990-EE7AD47EBBD4}" srcOrd="2" destOrd="0" presId="urn:microsoft.com/office/officeart/2005/8/layout/vList2"/>
    <dgm:cxn modelId="{71EBA2D3-7617-450D-B425-3863EAF840CE}" type="presParOf" srcId="{2421D85B-EE4B-4A31-8A30-15889BEEC959}" destId="{F59A2C3B-C07B-43D1-B63D-0E79F67DB2C0}" srcOrd="3" destOrd="0" presId="urn:microsoft.com/office/officeart/2005/8/layout/vList2"/>
    <dgm:cxn modelId="{F51497BA-B4F1-4F4E-9A22-72145E966AD6}" type="presParOf" srcId="{2421D85B-EE4B-4A31-8A30-15889BEEC959}" destId="{5D8C912A-AA0C-4B25-8391-4F321C8219F3}" srcOrd="4" destOrd="0" presId="urn:microsoft.com/office/officeart/2005/8/layout/vList2"/>
    <dgm:cxn modelId="{34279676-BCE6-4133-99DF-18D10C7F3123}" type="presParOf" srcId="{2421D85B-EE4B-4A31-8A30-15889BEEC959}" destId="{2B72B6DD-07F8-4389-A63E-60F81D5E21B4}" srcOrd="5" destOrd="0" presId="urn:microsoft.com/office/officeart/2005/8/layout/vList2"/>
    <dgm:cxn modelId="{0C307682-F6EA-4A20-99EA-FD8799957EAA}" type="presParOf" srcId="{2421D85B-EE4B-4A31-8A30-15889BEEC959}" destId="{1EAE0A8E-6781-4FB2-9F15-68D724DDD1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5BB87-3CAF-446C-B483-AF937B14F1A7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Druid</a:t>
          </a:r>
          <a:endParaRPr lang="en-IN" sz="2800" b="1" kern="1200" dirty="0"/>
        </a:p>
      </dsp:txBody>
      <dsp:txXfrm>
        <a:off x="992" y="0"/>
        <a:ext cx="2579687" cy="1625600"/>
      </dsp:txXfrm>
    </dsp:sp>
    <dsp:sp modelId="{10F5D581-2FB4-46F5-BAE2-9899445F9741}">
      <dsp:nvSpPr>
        <dsp:cNvPr id="0" name=""/>
        <dsp:cNvSpPr/>
      </dsp:nvSpPr>
      <dsp:spPr>
        <a:xfrm>
          <a:off x="258960" y="1625600"/>
          <a:ext cx="2063749" cy="35221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Conversation Flow</a:t>
          </a:r>
          <a:endParaRPr lang="en-IN" sz="2600" kern="1200" dirty="0"/>
        </a:p>
      </dsp:txBody>
      <dsp:txXfrm>
        <a:off x="319405" y="1686045"/>
        <a:ext cx="1942859" cy="3401243"/>
      </dsp:txXfrm>
    </dsp:sp>
    <dsp:sp modelId="{938F85C8-071E-47D1-88B3-3D7A0DD15056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Connector</a:t>
          </a:r>
          <a:endParaRPr lang="en-IN" sz="2800" b="1" kern="1200" dirty="0"/>
        </a:p>
      </dsp:txBody>
      <dsp:txXfrm>
        <a:off x="2774156" y="0"/>
        <a:ext cx="2579687" cy="1625600"/>
      </dsp:txXfrm>
    </dsp:sp>
    <dsp:sp modelId="{148745AA-CAA6-4A06-B454-BD1057FE4754}">
      <dsp:nvSpPr>
        <dsp:cNvPr id="0" name=""/>
        <dsp:cNvSpPr/>
      </dsp:nvSpPr>
      <dsp:spPr>
        <a:xfrm>
          <a:off x="3032125" y="1627187"/>
          <a:ext cx="2063749" cy="1633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Integration</a:t>
          </a:r>
          <a:endParaRPr lang="en-IN" sz="2600" kern="1200" dirty="0"/>
        </a:p>
      </dsp:txBody>
      <dsp:txXfrm>
        <a:off x="3079977" y="1675039"/>
        <a:ext cx="1968045" cy="1538098"/>
      </dsp:txXfrm>
    </dsp:sp>
    <dsp:sp modelId="{110E7FFA-F484-4845-8862-E5D7242BB6D4}">
      <dsp:nvSpPr>
        <dsp:cNvPr id="0" name=""/>
        <dsp:cNvSpPr/>
      </dsp:nvSpPr>
      <dsp:spPr>
        <a:xfrm>
          <a:off x="3032125" y="3512343"/>
          <a:ext cx="2063749" cy="1633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Connector action</a:t>
          </a:r>
          <a:endParaRPr lang="en-IN" sz="2600" kern="1200" dirty="0"/>
        </a:p>
      </dsp:txBody>
      <dsp:txXfrm>
        <a:off x="3079977" y="3560195"/>
        <a:ext cx="1968045" cy="1538098"/>
      </dsp:txXfrm>
    </dsp:sp>
    <dsp:sp modelId="{AB028C19-BAE4-44CA-913A-FC3258FCAC74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Application</a:t>
          </a:r>
          <a:endParaRPr lang="en-IN" sz="2800" b="1" kern="1200" dirty="0"/>
        </a:p>
      </dsp:txBody>
      <dsp:txXfrm>
        <a:off x="5547320" y="0"/>
        <a:ext cx="2579687" cy="1625600"/>
      </dsp:txXfrm>
    </dsp:sp>
    <dsp:sp modelId="{257CA708-F323-476C-B381-480A71D4AC21}">
      <dsp:nvSpPr>
        <dsp:cNvPr id="0" name=""/>
        <dsp:cNvSpPr/>
      </dsp:nvSpPr>
      <dsp:spPr>
        <a:xfrm>
          <a:off x="5805289" y="1626063"/>
          <a:ext cx="2063749" cy="1064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UiPath Ochestrator</a:t>
          </a:r>
          <a:endParaRPr lang="en-IN" sz="2600" kern="1200" dirty="0"/>
        </a:p>
      </dsp:txBody>
      <dsp:txXfrm>
        <a:off x="5836469" y="1657243"/>
        <a:ext cx="2001389" cy="1002191"/>
      </dsp:txXfrm>
    </dsp:sp>
    <dsp:sp modelId="{124CB2E7-2577-4F88-9831-3BA70F373FB4}">
      <dsp:nvSpPr>
        <dsp:cNvPr id="0" name=""/>
        <dsp:cNvSpPr/>
      </dsp:nvSpPr>
      <dsp:spPr>
        <a:xfrm>
          <a:off x="5805289" y="2854391"/>
          <a:ext cx="2063749" cy="1064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UiPath Studio</a:t>
          </a:r>
          <a:endParaRPr lang="en-IN" sz="2600" kern="1200" dirty="0"/>
        </a:p>
      </dsp:txBody>
      <dsp:txXfrm>
        <a:off x="5836469" y="2885571"/>
        <a:ext cx="2001389" cy="1002191"/>
      </dsp:txXfrm>
    </dsp:sp>
    <dsp:sp modelId="{A14AD9F1-363C-47B0-BF4A-18BA760073D4}">
      <dsp:nvSpPr>
        <dsp:cNvPr id="0" name=""/>
        <dsp:cNvSpPr/>
      </dsp:nvSpPr>
      <dsp:spPr>
        <a:xfrm>
          <a:off x="5805289" y="4082719"/>
          <a:ext cx="2063749" cy="10645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Robot</a:t>
          </a:r>
        </a:p>
      </dsp:txBody>
      <dsp:txXfrm>
        <a:off x="5836469" y="4113899"/>
        <a:ext cx="2001389" cy="1002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B2B5C-5FA6-4A63-A02A-146B6C154ED4}">
      <dsp:nvSpPr>
        <dsp:cNvPr id="0" name=""/>
        <dsp:cNvSpPr/>
      </dsp:nvSpPr>
      <dsp:spPr>
        <a:xfrm>
          <a:off x="2352" y="807641"/>
          <a:ext cx="3732601" cy="2571762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81DE3B-9767-4F5B-866B-392AFDA877AA}">
      <dsp:nvSpPr>
        <dsp:cNvPr id="0" name=""/>
        <dsp:cNvSpPr/>
      </dsp:nvSpPr>
      <dsp:spPr>
        <a:xfrm>
          <a:off x="2352" y="3379403"/>
          <a:ext cx="3732601" cy="138479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bg1"/>
              </a:solidFill>
            </a:rPr>
            <a:t>Druid-Chatbot</a:t>
          </a:r>
          <a:endParaRPr lang="en-IN" sz="1800" b="1" kern="1200" dirty="0">
            <a:solidFill>
              <a:schemeClr val="bg1"/>
            </a:solidFill>
          </a:endParaRPr>
        </a:p>
      </dsp:txBody>
      <dsp:txXfrm>
        <a:off x="2352" y="3379403"/>
        <a:ext cx="3732601" cy="1384795"/>
      </dsp:txXfrm>
    </dsp:sp>
    <dsp:sp modelId="{945DA50F-F677-4ACA-BBAC-6DE9D04FF71D}">
      <dsp:nvSpPr>
        <dsp:cNvPr id="0" name=""/>
        <dsp:cNvSpPr/>
      </dsp:nvSpPr>
      <dsp:spPr>
        <a:xfrm>
          <a:off x="4108371" y="807641"/>
          <a:ext cx="3732601" cy="2571762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22000" r="-2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92F749-8AC3-44FC-A729-EF10BA62CD69}">
      <dsp:nvSpPr>
        <dsp:cNvPr id="0" name=""/>
        <dsp:cNvSpPr/>
      </dsp:nvSpPr>
      <dsp:spPr>
        <a:xfrm>
          <a:off x="4108371" y="3379403"/>
          <a:ext cx="3732601" cy="138479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solidFill>
                <a:schemeClr val="bg1"/>
              </a:solidFill>
            </a:rPr>
            <a:t>UiPath Ochestrator-Queue</a:t>
          </a:r>
          <a:endParaRPr lang="en-IN" sz="1800" b="1" kern="1200" dirty="0">
            <a:solidFill>
              <a:schemeClr val="bg1"/>
            </a:solidFill>
          </a:endParaRPr>
        </a:p>
      </dsp:txBody>
      <dsp:txXfrm>
        <a:off x="4108371" y="3379403"/>
        <a:ext cx="3732601" cy="1384795"/>
      </dsp:txXfrm>
    </dsp:sp>
    <dsp:sp modelId="{7A05B72D-093E-47AA-A3EA-D1A59AD70685}">
      <dsp:nvSpPr>
        <dsp:cNvPr id="0" name=""/>
        <dsp:cNvSpPr/>
      </dsp:nvSpPr>
      <dsp:spPr>
        <a:xfrm>
          <a:off x="8214389" y="807641"/>
          <a:ext cx="3732601" cy="2571762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16000" r="-1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A4111-DF78-4308-B447-BB95344A09D3}">
      <dsp:nvSpPr>
        <dsp:cNvPr id="0" name=""/>
        <dsp:cNvSpPr/>
      </dsp:nvSpPr>
      <dsp:spPr>
        <a:xfrm>
          <a:off x="8214389" y="3379403"/>
          <a:ext cx="3732601" cy="138479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</a:rPr>
            <a:t>UiPath Studio </a:t>
          </a:r>
        </a:p>
      </dsp:txBody>
      <dsp:txXfrm>
        <a:off x="8214389" y="3379403"/>
        <a:ext cx="3732601" cy="1384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FB3E5-A283-4B85-8FB8-91D12BFE64DB}">
      <dsp:nvSpPr>
        <dsp:cNvPr id="0" name=""/>
        <dsp:cNvSpPr/>
      </dsp:nvSpPr>
      <dsp:spPr>
        <a:xfrm>
          <a:off x="0" y="8593"/>
          <a:ext cx="5264458" cy="71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UiPath Studio</a:t>
          </a:r>
          <a:endParaRPr lang="en-IN" sz="1800" b="1" kern="1200" dirty="0"/>
        </a:p>
      </dsp:txBody>
      <dsp:txXfrm>
        <a:off x="34726" y="43319"/>
        <a:ext cx="5195006" cy="641908"/>
      </dsp:txXfrm>
    </dsp:sp>
    <dsp:sp modelId="{21E8AB53-6163-44F1-A990-EE7AD47EBBD4}">
      <dsp:nvSpPr>
        <dsp:cNvPr id="0" name=""/>
        <dsp:cNvSpPr/>
      </dsp:nvSpPr>
      <dsp:spPr>
        <a:xfrm>
          <a:off x="0" y="829393"/>
          <a:ext cx="5264458" cy="7113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UiPath Ochestrator</a:t>
          </a:r>
          <a:endParaRPr lang="en-IN" sz="1800" b="1" kern="1200" dirty="0"/>
        </a:p>
      </dsp:txBody>
      <dsp:txXfrm>
        <a:off x="34726" y="864119"/>
        <a:ext cx="5195006" cy="641908"/>
      </dsp:txXfrm>
    </dsp:sp>
    <dsp:sp modelId="{5D8C912A-AA0C-4B25-8391-4F321C8219F3}">
      <dsp:nvSpPr>
        <dsp:cNvPr id="0" name=""/>
        <dsp:cNvSpPr/>
      </dsp:nvSpPr>
      <dsp:spPr>
        <a:xfrm>
          <a:off x="0" y="1650193"/>
          <a:ext cx="5264458" cy="7113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UiPath Assistant</a:t>
          </a:r>
          <a:endParaRPr lang="en-IN" sz="1800" b="1" kern="1200" dirty="0"/>
        </a:p>
      </dsp:txBody>
      <dsp:txXfrm>
        <a:off x="34726" y="1684919"/>
        <a:ext cx="5195006" cy="641908"/>
      </dsp:txXfrm>
    </dsp:sp>
    <dsp:sp modelId="{1EAE0A8E-6781-4FB2-9F15-68D724DDD14E}">
      <dsp:nvSpPr>
        <dsp:cNvPr id="0" name=""/>
        <dsp:cNvSpPr/>
      </dsp:nvSpPr>
      <dsp:spPr>
        <a:xfrm>
          <a:off x="0" y="2470993"/>
          <a:ext cx="5264458" cy="71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DRUID Chatbot Platform</a:t>
          </a:r>
          <a:endParaRPr lang="en-IN" sz="1800" b="1" kern="1200" dirty="0"/>
        </a:p>
      </dsp:txBody>
      <dsp:txXfrm>
        <a:off x="34726" y="2505719"/>
        <a:ext cx="5195006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7D3-9A93-4844-B70D-C42FE5040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D0EC1-A8DD-49EC-A337-CEE13D9A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C83B-8108-43D1-B8C1-585BDAAA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B388-EB1C-4CAA-A769-E1849B43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1C31-8335-4B69-8472-AFC405D7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5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D04-DFE5-4FA4-873A-3553B0EA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1CFE-D441-449D-ACF5-0DE9BE32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9A60-39A9-41B2-8E01-7F9098C4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41AD-2B43-468D-8515-BE5112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0C30-4ABD-4367-B8E5-789B03A5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B01C8-EF49-4B0D-A4E4-3303E1E74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DE96F-1E93-4D04-944C-4CA499BB1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574E-AF84-4FEC-9FAE-1DA1CC29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8F55-F8F0-42F8-9310-9F54F81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BE61-4EC4-42E3-BFD4-C26598DB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915-788F-443E-9E7F-E9D3BDE8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A92B-BB0A-40C8-8B6F-9FBA8BF8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5F58-78EB-443C-A5EF-05B9D03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936A-21A4-4317-BDF6-0ECA2A1B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271B-9D0A-4BA2-8A9E-8B1B1AAE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0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131-476C-40CA-8409-78E75F33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A4246-0325-4BFE-8556-29773B9D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3E87-54EC-468E-8530-2B1F1B3B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2987-FA41-4272-960D-3BFEA3D8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EC93-BB73-45E3-83CB-B7081B86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780B-282A-4333-86A3-E8121F13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4DE-840E-4813-A0DE-344AC6978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A70E-63CD-4815-912C-4A31705A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A78E-A12B-4E28-B354-44F5B80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C54B-F3A0-4F5D-8394-9B59D7D9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1C1C4-B55F-417E-8C7B-C06D0540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CEFB-D50E-4482-8905-6EB9D123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9AE46-6BE8-47E2-8E0E-20F710DD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977B7-FC61-408F-ACD7-F0E74F62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FCD57-27D1-402B-96A4-2D9C9FF22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46D8-3F2B-4102-83FC-141548BD7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FBC39-3A4B-4D80-971E-692B6E6C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AAC9-A112-40C8-993F-88E8F97D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042DC-BFD2-468B-9BC8-67AE0D50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5D3D-C334-4EC5-B405-C6DB37E9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2DFD4-CC26-4820-83FB-B1A2095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D2D3F-DF89-4AAB-BF1F-86D4DB94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1EE7A-ABCE-4CF2-BA0D-C725F5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60E07-F902-4830-85BE-6A4D65DB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D5218-4658-44BB-8897-38D1641F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D3C1-237C-4842-82F2-7F371CB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6FD2-4314-4300-80F2-1D2ED13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4385-0968-4520-B242-17FA6887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1395-2061-4ABC-B2EF-D72BDD1B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0D69-5134-43AC-8E3E-A46E3F0D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A8793-6BEB-4AF7-8A69-EAF23DF7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B067-4381-4277-BFEC-A6049798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7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87EE-EE21-4E02-8B07-989CC511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D1C90-4DA2-4DEC-B543-A0CED16F4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6B26-1082-4F4F-89D4-351802B1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65F7-8375-47A2-B0BF-9332E67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C9AE5-93C4-415F-B5CD-7F86C928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8BC90-60AF-447E-90C0-995D2141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3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085EB-D175-426A-A8F2-7143C497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A9B5-1674-4DAE-A8CB-FF7959D6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9208-FD22-4841-A781-42CF97189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3BE4-A134-41E3-95AD-98F0E5A91CAC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A60C-E5B2-49EF-AD2C-912FB6EDD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A782-D617-4F89-B465-56FDCEC4D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2FAB-38AC-46D1-8991-DB865A72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A0E889E4-FADB-4A07-9F75-FAE2A3B0B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7" t="1436" r="25433"/>
          <a:stretch/>
        </p:blipFill>
        <p:spPr>
          <a:xfrm rot="21600000"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24EE9D-38EC-47BC-8C69-4CC91C837135}"/>
              </a:ext>
            </a:extLst>
          </p:cNvPr>
          <p:cNvSpPr txBox="1">
            <a:spLocks/>
          </p:cNvSpPr>
          <p:nvPr/>
        </p:nvSpPr>
        <p:spPr>
          <a:xfrm>
            <a:off x="603484" y="2095615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Tiara</a:t>
            </a:r>
            <a:r>
              <a:rPr lang="en-US" sz="4800" dirty="0"/>
              <a:t> : Chatbot for corona vaccine enrollment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DF6E4-CBF5-424F-8175-E53F9ED5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6" y="193943"/>
            <a:ext cx="1237504" cy="115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1CED3-D03C-4D8D-8727-BF386468EAED}"/>
              </a:ext>
            </a:extLst>
          </p:cNvPr>
          <p:cNvSpPr txBox="1"/>
          <p:nvPr/>
        </p:nvSpPr>
        <p:spPr>
          <a:xfrm>
            <a:off x="1735550" y="698835"/>
            <a:ext cx="3173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UiPath </a:t>
            </a:r>
            <a:r>
              <a:rPr lang="en-IN" sz="1400" dirty="0" err="1">
                <a:solidFill>
                  <a:srgbClr val="002060"/>
                </a:solidFill>
              </a:rPr>
              <a:t>HyperHack</a:t>
            </a:r>
            <a:r>
              <a:rPr lang="en-IN" sz="1400" dirty="0">
                <a:solidFill>
                  <a:srgbClr val="002060"/>
                </a:solidFill>
              </a:rPr>
              <a:t> 20.10 Product Release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DD06B-E716-463E-B0C3-D990D5C508C7}"/>
              </a:ext>
            </a:extLst>
          </p:cNvPr>
          <p:cNvSpPr txBox="1"/>
          <p:nvPr/>
        </p:nvSpPr>
        <p:spPr>
          <a:xfrm>
            <a:off x="10140156" y="6302065"/>
            <a:ext cx="205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#ConversationalRPA</a:t>
            </a:r>
          </a:p>
        </p:txBody>
      </p:sp>
    </p:spTree>
    <p:extLst>
      <p:ext uri="{BB962C8B-B14F-4D97-AF65-F5344CB8AC3E}">
        <p14:creationId xmlns:p14="http://schemas.microsoft.com/office/powerpoint/2010/main" val="316216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3B7F-B1B4-4E51-9E76-1CD91214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dirty="0"/>
              <a:t>https://preeharris.community.druidplatform.com/docs/Content/1_Druid%20ChatBot%20Platform/Druid%20ChatBot%20Platform.htm</a:t>
            </a:r>
          </a:p>
          <a:p>
            <a:r>
              <a:rPr lang="en-IN" sz="2000" dirty="0"/>
              <a:t>https://communityevents.uipath.com/events/details/uipath-hackathons-presents-druid-chatbot-configuration-training/</a:t>
            </a:r>
          </a:p>
          <a:p>
            <a:r>
              <a:rPr lang="en-IN" sz="2000" dirty="0"/>
              <a:t>https://forum.uipath.com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702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natomy of a &quot;Thank You&quot;">
            <a:extLst>
              <a:ext uri="{FF2B5EF4-FFF2-40B4-BE49-F238E27FC236}">
                <a16:creationId xmlns:a16="http://schemas.microsoft.com/office/drawing/2014/main" id="{A4A8CE1A-D0D4-425B-B6D6-00214D60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33500"/>
            <a:ext cx="6667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56BDBB-38BF-450C-9450-00D1D976A208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Individual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Category 4: </a:t>
            </a:r>
            <a:r>
              <a:rPr lang="en-US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Chatbots</a:t>
            </a:r>
          </a:p>
        </p:txBody>
      </p:sp>
      <p:sp>
        <p:nvSpPr>
          <p:cNvPr id="3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5 Secrets to Turn a Sales Team Into Social Selling Ninjas | Kruse ...">
            <a:extLst>
              <a:ext uri="{FF2B5EF4-FFF2-40B4-BE49-F238E27FC236}">
                <a16:creationId xmlns:a16="http://schemas.microsoft.com/office/drawing/2014/main" id="{EE2F1D11-B2FE-4455-859B-A47CFFAAD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40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9FF71-820A-4FB6-B8B4-2668A0A2DAB2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Preethi Harris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 Ramakrishna Engineering College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Problem Statement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chatbot in combination with RPA for conversation-based vaccine enrollment of citizens</a:t>
            </a:r>
            <a:endParaRPr lang="en-I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08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3B7F-B1B4-4E51-9E76-1CD91214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chatbot in combination with RPA for conversation-based citizen vaccine enrollment of citizens</a:t>
            </a:r>
            <a:endParaRPr lang="en-IN" sz="2000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9E3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3B7F-B1B4-4E51-9E76-1CD91214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This pandemic continues to surge after having claimed approximately </a:t>
            </a:r>
            <a:r>
              <a:rPr lang="en-US" sz="20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3 million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lives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To be successful in bringing the situation under control, vaccine for the citizens could be a solution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As the WHO statement, the goal of every country should be to immunize </a:t>
            </a:r>
            <a:r>
              <a:rPr lang="en-US" sz="2000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atleast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20% of their population by the end of 2021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However WHO has expressed deep concern of Corona vaccine unavailability to Health, Frontline workers and citizens with previous ailments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It is confirmed that the </a:t>
            </a:r>
            <a:r>
              <a:rPr lang="en-US" sz="20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Corona vaccine dosage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might exceed </a:t>
            </a:r>
            <a:r>
              <a:rPr lang="en-US" sz="2000" dirty="0">
                <a:solidFill>
                  <a:srgbClr val="7030A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1.5 Billion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 India</a:t>
            </a:r>
            <a:endParaRPr lang="en-IN" sz="2000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9E3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2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3B7F-B1B4-4E51-9E76-1CD91214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Corona vaccine with promising results of trials for realistic solution to the deadly virus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Fostering structural reforms in building robust healthcare conversation through the combination of Chatbot and UiPath Robotic Process Automation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 hypothetical scenario for Corona vaccine enrollment in phased manner based on:</a:t>
            </a:r>
          </a:p>
          <a:p>
            <a:pPr lvl="1"/>
            <a:r>
              <a:rPr lang="en-US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Profession</a:t>
            </a:r>
          </a:p>
          <a:p>
            <a:pPr lvl="1"/>
            <a:r>
              <a:rPr lang="en-US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Previous Health ailments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Triggering RPA Process from chat</a:t>
            </a:r>
            <a:endParaRPr lang="en-IN" sz="2000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189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1961945" cy="6857990"/>
          </a:xfrm>
          <a:prstGeom prst="rect">
            <a:avLst/>
          </a:prstGeom>
          <a:effectLst/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4F22EA-487D-4F67-A486-9661240BD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373975"/>
              </p:ext>
            </p:extLst>
          </p:nvPr>
        </p:nvGraphicFramePr>
        <p:xfrm>
          <a:off x="3061810" y="8084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35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30" y="0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Screenshots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56D73ED-CE0A-4AFC-B5CE-D2B569A3A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53573"/>
              </p:ext>
            </p:extLst>
          </p:nvPr>
        </p:nvGraphicFramePr>
        <p:xfrm>
          <a:off x="121328" y="1286160"/>
          <a:ext cx="11949344" cy="557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80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Technologies Used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DF081AD-7E00-48DC-8FFA-58829488A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662800"/>
              </p:ext>
            </p:extLst>
          </p:nvPr>
        </p:nvGraphicFramePr>
        <p:xfrm>
          <a:off x="5859346" y="2432482"/>
          <a:ext cx="5264459" cy="319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059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F11D-5DA1-4EBE-A500-2C8B2FF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3B7F-B1B4-4E51-9E76-1CD91214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Improved vaccine enrollment service 24/7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Increased citizen engagement for enrollment through AI-based conversation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Faster and relevant responses for citizen interaction</a:t>
            </a:r>
            <a:endParaRPr lang="en-IN" sz="2000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9DB5D375-6953-4FB7-AD5D-506179EBE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0" r="22569"/>
          <a:stretch/>
        </p:blipFill>
        <p:spPr>
          <a:xfrm rot="21600000"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129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303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Mongolian Baiti</vt:lpstr>
      <vt:lpstr>Office Theme</vt:lpstr>
      <vt:lpstr>PowerPoint Presentation</vt:lpstr>
      <vt:lpstr>PowerPoint Presentation</vt:lpstr>
      <vt:lpstr>Problem Statement</vt:lpstr>
      <vt:lpstr>Introduction</vt:lpstr>
      <vt:lpstr>Solution</vt:lpstr>
      <vt:lpstr>PowerPoint Presentation</vt:lpstr>
      <vt:lpstr>Screenshots</vt:lpstr>
      <vt:lpstr>Technologies Used</vt:lpstr>
      <vt:lpstr>Applications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Harris</dc:creator>
  <cp:lastModifiedBy>Preethi Harris</cp:lastModifiedBy>
  <cp:revision>12</cp:revision>
  <dcterms:created xsi:type="dcterms:W3CDTF">2020-11-18T18:25:28Z</dcterms:created>
  <dcterms:modified xsi:type="dcterms:W3CDTF">2020-11-20T12:24:14Z</dcterms:modified>
</cp:coreProperties>
</file>