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28" autoAdjust="0"/>
    <p:restoredTop sz="94660"/>
  </p:normalViewPr>
  <p:slideViewPr>
    <p:cSldViewPr snapToGrid="0">
      <p:cViewPr>
        <p:scale>
          <a:sx n="96" d="100"/>
          <a:sy n="96" d="100"/>
        </p:scale>
        <p:origin x="-55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9541272-E0A7-44F4-8218-37F2A4B42957}" type="datetimeFigureOut">
              <a:rPr lang="en-IN" smtClean="0"/>
              <a:t>22-12-2021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8E37AA5F-3666-4700-B4A5-5B97D17B4273}" type="slidenum">
              <a:rPr lang="en-IN" smtClean="0"/>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541272-E0A7-44F4-8218-37F2A4B42957}"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541272-E0A7-44F4-8218-37F2A4B42957}"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541272-E0A7-44F4-8218-37F2A4B42957}"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541272-E0A7-44F4-8218-37F2A4B42957}" type="datetimeFigureOut">
              <a:rPr lang="en-IN" smtClean="0"/>
              <a:t>22-12-2021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8E37AA5F-3666-4700-B4A5-5B97D17B427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541272-E0A7-44F4-8218-37F2A4B42957}"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541272-E0A7-44F4-8218-37F2A4B42957}" type="datetimeFigureOut">
              <a:rPr lang="en-IN" smtClean="0"/>
              <a:t>22-12-2021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541272-E0A7-44F4-8218-37F2A4B42957}" type="datetimeFigureOut">
              <a:rPr lang="en-IN" smtClean="0"/>
              <a:t>22-12-2021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41272-E0A7-44F4-8218-37F2A4B42957}" type="datetimeFigureOut">
              <a:rPr lang="en-IN" smtClean="0"/>
              <a:t>22-12-2021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541272-E0A7-44F4-8218-37F2A4B42957}"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541272-E0A7-44F4-8218-37F2A4B42957}" type="datetimeFigureOut">
              <a:rPr lang="en-IN" smtClean="0"/>
              <a:t>22-12-2021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37AA5F-3666-4700-B4A5-5B97D17B427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9541272-E0A7-44F4-8218-37F2A4B42957}" type="datetimeFigureOut">
              <a:rPr lang="en-IN" smtClean="0"/>
              <a:t>22-12-2021</a:t>
            </a:fld>
            <a:endParaRPr lang="en-IN"/>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E37AA5F-3666-4700-B4A5-5B97D17B427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Patient </a:t>
            </a:r>
            <a:r>
              <a:rPr lang="en-IN" dirty="0" smtClean="0"/>
              <a:t>Registration</a:t>
            </a:r>
            <a:r>
              <a:rPr lang="en-IN" dirty="0"/>
              <a:t> </a:t>
            </a:r>
            <a:r>
              <a:rPr lang="en-IN" dirty="0" smtClean="0"/>
              <a:t>System</a:t>
            </a:r>
            <a:r>
              <a:rPr lang="en-IN" dirty="0" smtClean="0"/>
              <a:t/>
            </a:r>
            <a:br>
              <a:rPr lang="en-IN" dirty="0" smtClean="0"/>
            </a:br>
            <a:endParaRPr lang="en-IN" dirty="0"/>
          </a:p>
        </p:txBody>
      </p:sp>
      <p:sp>
        <p:nvSpPr>
          <p:cNvPr id="3" name="Subtitle 2"/>
          <p:cNvSpPr>
            <a:spLocks noGrp="1"/>
          </p:cNvSpPr>
          <p:nvPr>
            <p:ph type="subTitle" idx="1"/>
          </p:nvPr>
        </p:nvSpPr>
        <p:spPr>
          <a:xfrm>
            <a:off x="159656" y="3602037"/>
            <a:ext cx="11901715" cy="3147105"/>
          </a:xfrm>
        </p:spPr>
        <p:txBody>
          <a:bodyPr/>
          <a:lstStyle/>
          <a:p>
            <a:pPr algn="l"/>
            <a:r>
              <a:rPr lang="en-US" dirty="0" smtClean="0"/>
              <a:t>Submitted </a:t>
            </a:r>
            <a:r>
              <a:rPr lang="en-US" dirty="0" smtClean="0"/>
              <a:t>by</a:t>
            </a:r>
            <a:r>
              <a:rPr lang="en-US" dirty="0"/>
              <a:t>:-                                                                       </a:t>
            </a:r>
            <a:r>
              <a:rPr lang="en-US" dirty="0" smtClean="0"/>
              <a:t>Submitted </a:t>
            </a:r>
            <a:r>
              <a:rPr lang="en-US" dirty="0"/>
              <a:t>to :-</a:t>
            </a:r>
          </a:p>
          <a:p>
            <a:pPr algn="l"/>
            <a:r>
              <a:rPr lang="en-US" dirty="0" smtClean="0"/>
              <a:t> Preekshit Dahiya                                                                        Mr</a:t>
            </a:r>
            <a:r>
              <a:rPr lang="en-US" dirty="0"/>
              <a:t>. Tejpal     </a:t>
            </a:r>
          </a:p>
          <a:p>
            <a:pPr algn="l"/>
            <a:r>
              <a:rPr lang="en-US" dirty="0" smtClean="0"/>
              <a:t>  2019214                                                                                       IT workshop</a:t>
            </a:r>
            <a:endParaRPr lang="en-IN" dirty="0"/>
          </a:p>
        </p:txBody>
      </p:sp>
    </p:spTree>
    <p:extLst>
      <p:ext uri="{BB962C8B-B14F-4D97-AF65-F5344CB8AC3E}">
        <p14:creationId xmlns:p14="http://schemas.microsoft.com/office/powerpoint/2010/main" val="259035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300" dirty="0" smtClean="0"/>
              <a:t>Content</a:t>
            </a:r>
            <a:r>
              <a:rPr lang="en-IN" dirty="0" smtClean="0"/>
              <a:t/>
            </a:r>
            <a:br>
              <a:rPr lang="en-IN" dirty="0" smtClean="0"/>
            </a:br>
            <a:endParaRPr lang="en-IN" dirty="0"/>
          </a:p>
        </p:txBody>
      </p:sp>
      <p:sp>
        <p:nvSpPr>
          <p:cNvPr id="4" name="Content Placeholder 3"/>
          <p:cNvSpPr>
            <a:spLocks noGrp="1"/>
          </p:cNvSpPr>
          <p:nvPr>
            <p:ph idx="1"/>
          </p:nvPr>
        </p:nvSpPr>
        <p:spPr>
          <a:xfrm>
            <a:off x="838200" y="1059543"/>
            <a:ext cx="10515600" cy="5117420"/>
          </a:xfrm>
        </p:spPr>
        <p:txBody>
          <a:bodyPr>
            <a:noAutofit/>
          </a:bodyPr>
          <a:lstStyle/>
          <a:p>
            <a:r>
              <a:rPr lang="en-US" sz="2400" dirty="0" smtClean="0"/>
              <a:t>Objective.</a:t>
            </a:r>
            <a:endParaRPr lang="en-IN" sz="2400" dirty="0" smtClean="0"/>
          </a:p>
          <a:p>
            <a:r>
              <a:rPr lang="en-US" sz="2400" dirty="0" smtClean="0"/>
              <a:t>Introduction.</a:t>
            </a:r>
          </a:p>
          <a:p>
            <a:r>
              <a:rPr lang="en-US" sz="2400" dirty="0" smtClean="0"/>
              <a:t>Features and Scope.</a:t>
            </a:r>
          </a:p>
          <a:p>
            <a:r>
              <a:rPr lang="en-US" sz="2400" dirty="0" smtClean="0"/>
              <a:t>Functions, Classes and  Libraries.</a:t>
            </a:r>
          </a:p>
          <a:p>
            <a:r>
              <a:rPr lang="en-US" sz="2400" dirty="0" smtClean="0"/>
              <a:t>Output.</a:t>
            </a:r>
            <a:endParaRPr lang="en-IN" sz="2400" dirty="0" smtClean="0"/>
          </a:p>
          <a:p>
            <a:r>
              <a:rPr lang="en-IN" sz="2400" dirty="0" smtClean="0"/>
              <a:t>Conclusion</a:t>
            </a:r>
          </a:p>
          <a:p>
            <a:pPr marL="0" indent="0">
              <a:buNone/>
            </a:pPr>
            <a:r>
              <a:rPr lang="en-IN" sz="2400" dirty="0" smtClean="0"/>
              <a:t> </a:t>
            </a:r>
            <a:br>
              <a:rPr lang="en-IN" sz="2400" dirty="0" smtClean="0"/>
            </a:b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122" y="1065474"/>
            <a:ext cx="4238045" cy="2759103"/>
          </a:xfrm>
          <a:prstGeom prst="rect">
            <a:avLst/>
          </a:prstGeom>
        </p:spPr>
      </p:pic>
    </p:spTree>
    <p:extLst>
      <p:ext uri="{BB962C8B-B14F-4D97-AF65-F5344CB8AC3E}">
        <p14:creationId xmlns:p14="http://schemas.microsoft.com/office/powerpoint/2010/main" val="135805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943" y="-1432151"/>
            <a:ext cx="9144000" cy="2387600"/>
          </a:xfrm>
        </p:spPr>
        <p:txBody>
          <a:bodyPr/>
          <a:lstStyle/>
          <a:p>
            <a:r>
              <a:rPr lang="en-US" dirty="0" smtClean="0"/>
              <a:t>OBJECTIVE</a:t>
            </a:r>
            <a:endParaRPr lang="en-IN" dirty="0"/>
          </a:p>
        </p:txBody>
      </p:sp>
      <p:sp>
        <p:nvSpPr>
          <p:cNvPr id="3" name="Subtitle 2"/>
          <p:cNvSpPr>
            <a:spLocks noGrp="1"/>
          </p:cNvSpPr>
          <p:nvPr>
            <p:ph type="subTitle" idx="1"/>
          </p:nvPr>
        </p:nvSpPr>
        <p:spPr>
          <a:xfrm>
            <a:off x="130629" y="1175657"/>
            <a:ext cx="11887200" cy="5529943"/>
          </a:xfrm>
        </p:spPr>
        <p:txBody>
          <a:bodyPr>
            <a:normAutofit/>
          </a:bodyPr>
          <a:lstStyle/>
          <a:p>
            <a:r>
              <a:rPr lang="en-US" sz="3200" dirty="0"/>
              <a:t>This project is made with the objective to replace the existing manual patient registration system of government hospitals with efficient and simple computerized registration system. With this system patient can be registered easily after paying necessary registration fee </a:t>
            </a:r>
            <a:r>
              <a:rPr lang="en-US" sz="3200" dirty="0" smtClean="0"/>
              <a:t>i.e. </a:t>
            </a:r>
            <a:r>
              <a:rPr lang="en-US" sz="3200" dirty="0"/>
              <a:t>one rupee.</a:t>
            </a:r>
            <a:endParaRPr lang="en-US" sz="3200" dirty="0" smtClean="0"/>
          </a:p>
        </p:txBody>
      </p:sp>
    </p:spTree>
    <p:extLst>
      <p:ext uri="{BB962C8B-B14F-4D97-AF65-F5344CB8AC3E}">
        <p14:creationId xmlns:p14="http://schemas.microsoft.com/office/powerpoint/2010/main" val="267210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a:t>
            </a:r>
            <a:endParaRPr lang="en-US" dirty="0"/>
          </a:p>
        </p:txBody>
      </p:sp>
      <p:sp>
        <p:nvSpPr>
          <p:cNvPr id="3" name="Content Placeholder 2"/>
          <p:cNvSpPr>
            <a:spLocks noGrp="1"/>
          </p:cNvSpPr>
          <p:nvPr>
            <p:ph idx="1"/>
          </p:nvPr>
        </p:nvSpPr>
        <p:spPr/>
        <p:txBody>
          <a:bodyPr>
            <a:normAutofit/>
          </a:bodyPr>
          <a:lstStyle/>
          <a:p>
            <a:pPr marL="342900" indent="-342900"/>
            <a:r>
              <a:rPr lang="en-US" sz="2400" dirty="0"/>
              <a:t>This proposed project “Patient Registration System” has been developed overcome the problems faced in practicing of manual </a:t>
            </a:r>
            <a:r>
              <a:rPr lang="en-US" sz="2400" dirty="0" smtClean="0"/>
              <a:t>system. A </a:t>
            </a:r>
            <a:r>
              <a:rPr lang="en-US" sz="2400" dirty="0"/>
              <a:t>patient registration system is a software that can be used to register the Patients in Community Health </a:t>
            </a:r>
            <a:r>
              <a:rPr lang="en-US" sz="2400" dirty="0" smtClean="0"/>
              <a:t>Centers, Government </a:t>
            </a:r>
            <a:r>
              <a:rPr lang="en-US" sz="2400" dirty="0"/>
              <a:t>hospitals </a:t>
            </a:r>
            <a:r>
              <a:rPr lang="en-US" sz="2400" dirty="0" smtClean="0"/>
              <a:t>.</a:t>
            </a:r>
          </a:p>
          <a:p>
            <a:pPr marL="342900" indent="-342900"/>
            <a:r>
              <a:rPr lang="en-US" sz="2400" dirty="0" smtClean="0"/>
              <a:t> </a:t>
            </a:r>
            <a:r>
              <a:rPr lang="en-US" sz="2400" dirty="0"/>
              <a:t>This system input the details of patients like their Name,age,registration number,gender </a:t>
            </a:r>
            <a:r>
              <a:rPr lang="en-US" sz="2400" dirty="0" smtClean="0"/>
              <a:t>etc. </a:t>
            </a:r>
            <a:r>
              <a:rPr lang="en-US" sz="2400" dirty="0"/>
              <a:t>and give an OPD slip as </a:t>
            </a:r>
            <a:r>
              <a:rPr lang="en-US" sz="2400" dirty="0" smtClean="0"/>
              <a:t>output. Also </a:t>
            </a:r>
            <a:r>
              <a:rPr lang="en-US" sz="2400" dirty="0"/>
              <a:t>it stores this information in readable text format.</a:t>
            </a:r>
            <a:endParaRPr lang="en-US"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120" y="4606622"/>
            <a:ext cx="2286000" cy="1684020"/>
          </a:xfrm>
          <a:prstGeom prst="rect">
            <a:avLst/>
          </a:prstGeom>
        </p:spPr>
      </p:pic>
    </p:spTree>
    <p:extLst>
      <p:ext uri="{BB962C8B-B14F-4D97-AF65-F5344CB8AC3E}">
        <p14:creationId xmlns:p14="http://schemas.microsoft.com/office/powerpoint/2010/main" val="66106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SCOPE</a:t>
            </a:r>
            <a:endParaRPr lang="en-IN" dirty="0"/>
          </a:p>
        </p:txBody>
      </p:sp>
      <p:sp>
        <p:nvSpPr>
          <p:cNvPr id="3" name="Content Placeholder 2"/>
          <p:cNvSpPr>
            <a:spLocks noGrp="1"/>
          </p:cNvSpPr>
          <p:nvPr>
            <p:ph idx="1"/>
          </p:nvPr>
        </p:nvSpPr>
        <p:spPr/>
        <p:txBody>
          <a:bodyPr>
            <a:normAutofit/>
          </a:bodyPr>
          <a:lstStyle/>
          <a:p>
            <a:pPr marL="137160" indent="0">
              <a:buNone/>
            </a:pPr>
            <a:r>
              <a:rPr lang="en-US" sz="2400" dirty="0"/>
              <a:t>The main features of this project are as follows: </a:t>
            </a:r>
            <a:endParaRPr lang="en-US" sz="2400" dirty="0" smtClean="0"/>
          </a:p>
          <a:p>
            <a:r>
              <a:rPr lang="en-US" sz="2400" dirty="0" smtClean="0"/>
              <a:t>-&gt; </a:t>
            </a:r>
            <a:r>
              <a:rPr lang="en-US" sz="2400" dirty="0"/>
              <a:t>Input the details of patients. </a:t>
            </a:r>
            <a:endParaRPr lang="en-US" sz="2400" dirty="0" smtClean="0"/>
          </a:p>
          <a:p>
            <a:r>
              <a:rPr lang="en-US" sz="2400" dirty="0" smtClean="0"/>
              <a:t>-&gt; </a:t>
            </a:r>
            <a:r>
              <a:rPr lang="en-US" sz="2400" dirty="0"/>
              <a:t>Generate the OPD slip with details given by patients</a:t>
            </a:r>
            <a:r>
              <a:rPr lang="en-US" sz="2400" dirty="0" smtClean="0"/>
              <a:t>.</a:t>
            </a:r>
          </a:p>
          <a:p>
            <a:r>
              <a:rPr lang="en-US" sz="2400" dirty="0" smtClean="0"/>
              <a:t> </a:t>
            </a:r>
            <a:r>
              <a:rPr lang="en-US" sz="2400" dirty="0"/>
              <a:t>-&gt; Store the data in a readable text file. </a:t>
            </a:r>
            <a:endParaRPr lang="en-US" sz="2400" dirty="0" smtClean="0"/>
          </a:p>
          <a:p>
            <a:pPr marL="137160" indent="0">
              <a:buNone/>
            </a:pPr>
            <a:r>
              <a:rPr lang="en-US" sz="2400" dirty="0" smtClean="0"/>
              <a:t>The </a:t>
            </a:r>
            <a:r>
              <a:rPr lang="en-US" sz="2400" dirty="0"/>
              <a:t>scope of this project is as follows: </a:t>
            </a:r>
            <a:endParaRPr lang="en-US" sz="2400" dirty="0" smtClean="0"/>
          </a:p>
          <a:p>
            <a:r>
              <a:rPr lang="en-US" sz="2400" dirty="0" smtClean="0"/>
              <a:t>-&gt; </a:t>
            </a:r>
            <a:r>
              <a:rPr lang="en-US" sz="2400" dirty="0"/>
              <a:t>Can replace the existing manual registration. </a:t>
            </a:r>
            <a:endParaRPr lang="en-US" sz="2400" dirty="0" smtClean="0"/>
          </a:p>
          <a:p>
            <a:r>
              <a:rPr lang="en-US" sz="2400" dirty="0" smtClean="0"/>
              <a:t>-&gt; </a:t>
            </a:r>
            <a:r>
              <a:rPr lang="en-US" sz="2400" dirty="0"/>
              <a:t>Make the registration system easier and compatible to </a:t>
            </a:r>
            <a:r>
              <a:rPr lang="en-US" sz="2400" dirty="0" smtClean="0"/>
              <a:t>use</a:t>
            </a:r>
          </a:p>
          <a:p>
            <a:r>
              <a:rPr lang="en-US" sz="2400" dirty="0" smtClean="0"/>
              <a:t> </a:t>
            </a:r>
            <a:r>
              <a:rPr lang="en-US" sz="2400" dirty="0"/>
              <a:t>-&gt; Management of patient records becomes easy</a:t>
            </a:r>
            <a:r>
              <a:rPr lang="en-US" sz="2400" dirty="0" smtClean="0"/>
              <a:t>.</a:t>
            </a:r>
          </a:p>
          <a:p>
            <a:r>
              <a:rPr lang="en-US" sz="2400" dirty="0" smtClean="0"/>
              <a:t> </a:t>
            </a:r>
            <a:r>
              <a:rPr lang="en-US" sz="2400" dirty="0"/>
              <a:t>-&gt; Overcome the difficulties of the manual system</a:t>
            </a:r>
            <a:r>
              <a:rPr lang="en-US" sz="2400" dirty="0" smtClean="0"/>
              <a:t>.</a:t>
            </a:r>
          </a:p>
          <a:p>
            <a:r>
              <a:rPr lang="en-US" sz="2400" dirty="0" smtClean="0"/>
              <a:t>-&gt; </a:t>
            </a:r>
            <a:r>
              <a:rPr lang="en-US" sz="2400" dirty="0"/>
              <a:t>Errors become minimal.</a:t>
            </a:r>
            <a:endParaRPr lang="en-IN" sz="2400" dirty="0"/>
          </a:p>
        </p:txBody>
      </p:sp>
    </p:spTree>
    <p:extLst>
      <p:ext uri="{BB962C8B-B14F-4D97-AF65-F5344CB8AC3E}">
        <p14:creationId xmlns:p14="http://schemas.microsoft.com/office/powerpoint/2010/main" val="354350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CLASSES AND LIBRARIES</a:t>
            </a:r>
            <a:endParaRPr lang="en-IN" dirty="0"/>
          </a:p>
        </p:txBody>
      </p:sp>
      <p:sp>
        <p:nvSpPr>
          <p:cNvPr id="3" name="Content Placeholder 2"/>
          <p:cNvSpPr>
            <a:spLocks noGrp="1"/>
          </p:cNvSpPr>
          <p:nvPr>
            <p:ph idx="1"/>
          </p:nvPr>
        </p:nvSpPr>
        <p:spPr/>
        <p:txBody>
          <a:bodyPr>
            <a:normAutofit fontScale="92500"/>
          </a:bodyPr>
          <a:lstStyle/>
          <a:p>
            <a:pPr marL="137160" indent="0">
              <a:buNone/>
            </a:pPr>
            <a:r>
              <a:rPr lang="en-US" dirty="0"/>
              <a:t>------------------------------- Functions used : ------------------------------- </a:t>
            </a:r>
            <a:endParaRPr lang="en-US" dirty="0" smtClean="0"/>
          </a:p>
          <a:p>
            <a:pPr marL="137160" indent="0">
              <a:buNone/>
            </a:pPr>
            <a:r>
              <a:rPr lang="en-US" dirty="0" smtClean="0"/>
              <a:t>INPUT- </a:t>
            </a:r>
            <a:r>
              <a:rPr lang="en-US" dirty="0"/>
              <a:t>-&gt;To take the input from user </a:t>
            </a:r>
            <a:r>
              <a:rPr lang="en-US" dirty="0" smtClean="0"/>
              <a:t>i.e. </a:t>
            </a:r>
            <a:r>
              <a:rPr lang="en-US" dirty="0"/>
              <a:t>personnel information of patients</a:t>
            </a:r>
            <a:r>
              <a:rPr lang="en-US" dirty="0" smtClean="0"/>
              <a:t>.</a:t>
            </a:r>
          </a:p>
          <a:p>
            <a:pPr marL="137160" indent="0">
              <a:buNone/>
            </a:pPr>
            <a:r>
              <a:rPr lang="en-US" dirty="0" smtClean="0"/>
              <a:t>GENERATE- </a:t>
            </a:r>
            <a:r>
              <a:rPr lang="en-US" dirty="0"/>
              <a:t>-&gt;To generate the OPD slip. MAIN- -&gt;to do main functioning</a:t>
            </a:r>
            <a:r>
              <a:rPr lang="en-US" dirty="0" smtClean="0"/>
              <a:t>.</a:t>
            </a:r>
          </a:p>
          <a:p>
            <a:pPr marL="137160" indent="0">
              <a:buNone/>
            </a:pPr>
            <a:r>
              <a:rPr lang="en-US" dirty="0" smtClean="0"/>
              <a:t> -------------- </a:t>
            </a:r>
            <a:r>
              <a:rPr lang="en-US" dirty="0"/>
              <a:t>Class used is named as “Patient”. </a:t>
            </a:r>
            <a:r>
              <a:rPr lang="en-US" dirty="0" smtClean="0"/>
              <a:t>--------------</a:t>
            </a:r>
          </a:p>
          <a:p>
            <a:pPr marL="137160" indent="0">
              <a:buNone/>
            </a:pPr>
            <a:r>
              <a:rPr lang="en-US" dirty="0" smtClean="0"/>
              <a:t>----------------- </a:t>
            </a:r>
            <a:r>
              <a:rPr lang="en-US" dirty="0"/>
              <a:t>Libraries or header files used: </a:t>
            </a:r>
            <a:r>
              <a:rPr lang="en-US" dirty="0" smtClean="0"/>
              <a:t>—-----------------------</a:t>
            </a:r>
          </a:p>
          <a:p>
            <a:pPr marL="137160" indent="0">
              <a:buNone/>
            </a:pPr>
            <a:r>
              <a:rPr lang="en-US" dirty="0" smtClean="0"/>
              <a:t>-&gt;</a:t>
            </a:r>
            <a:r>
              <a:rPr lang="en-US" dirty="0"/>
              <a:t>iostream. </a:t>
            </a:r>
            <a:endParaRPr lang="en-US" dirty="0" smtClean="0"/>
          </a:p>
          <a:p>
            <a:pPr marL="137160" indent="0">
              <a:buNone/>
            </a:pPr>
            <a:r>
              <a:rPr lang="en-US" dirty="0" smtClean="0"/>
              <a:t>-&gt;</a:t>
            </a:r>
            <a:r>
              <a:rPr lang="en-US" dirty="0"/>
              <a:t>iomanip</a:t>
            </a:r>
            <a:r>
              <a:rPr lang="en-US" dirty="0" smtClean="0"/>
              <a:t>.</a:t>
            </a:r>
          </a:p>
          <a:p>
            <a:pPr marL="137160" indent="0">
              <a:buNone/>
            </a:pPr>
            <a:r>
              <a:rPr lang="en-US" dirty="0" smtClean="0"/>
              <a:t>-&gt;</a:t>
            </a:r>
            <a:r>
              <a:rPr lang="en-US" dirty="0"/>
              <a:t>ctype.h</a:t>
            </a:r>
            <a:r>
              <a:rPr lang="en-US" dirty="0" smtClean="0"/>
              <a:t>.</a:t>
            </a:r>
          </a:p>
          <a:p>
            <a:pPr marL="137160" indent="0">
              <a:buNone/>
            </a:pPr>
            <a:r>
              <a:rPr lang="en-US" dirty="0" smtClean="0"/>
              <a:t>-&gt;</a:t>
            </a:r>
            <a:r>
              <a:rPr lang="en-US" dirty="0"/>
              <a:t>fstream. </a:t>
            </a:r>
            <a:endParaRPr lang="en-IN" dirty="0"/>
          </a:p>
        </p:txBody>
      </p:sp>
    </p:spTree>
    <p:extLst>
      <p:ext uri="{BB962C8B-B14F-4D97-AF65-F5344CB8AC3E}">
        <p14:creationId xmlns:p14="http://schemas.microsoft.com/office/powerpoint/2010/main" val="69238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OUTPUT.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367" y="1125111"/>
            <a:ext cx="6273579" cy="57328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500" y="1125110"/>
            <a:ext cx="5732890" cy="5732890"/>
          </a:xfrm>
          <a:prstGeom prst="rect">
            <a:avLst/>
          </a:prstGeom>
        </p:spPr>
      </p:pic>
    </p:spTree>
    <p:extLst>
      <p:ext uri="{BB962C8B-B14F-4D97-AF65-F5344CB8AC3E}">
        <p14:creationId xmlns:p14="http://schemas.microsoft.com/office/powerpoint/2010/main" val="119303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normAutofit/>
          </a:bodyPr>
          <a:lstStyle/>
          <a:p>
            <a:pPr marL="137160" indent="0">
              <a:buNone/>
            </a:pPr>
            <a:r>
              <a:rPr lang="en-US" sz="3200" dirty="0" smtClean="0"/>
              <a:t>Patient Registration System developed to replace the cumbersome manual registration system ,has been designed to achieve efficiency and reduce the time taken to handle registration activity and to get rid of piles of papers.</a:t>
            </a:r>
            <a:endParaRPr lang="en-IN" sz="3200" dirty="0"/>
          </a:p>
        </p:txBody>
      </p:sp>
    </p:spTree>
    <p:extLst>
      <p:ext uri="{BB962C8B-B14F-4D97-AF65-F5344CB8AC3E}">
        <p14:creationId xmlns:p14="http://schemas.microsoft.com/office/powerpoint/2010/main" val="367367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6600" dirty="0" smtClean="0"/>
              <a:t>Thank You</a:t>
            </a:r>
            <a:endParaRPr lang="en-IN" sz="16600" dirty="0"/>
          </a:p>
        </p:txBody>
      </p:sp>
    </p:spTree>
    <p:extLst>
      <p:ext uri="{BB962C8B-B14F-4D97-AF65-F5344CB8AC3E}">
        <p14:creationId xmlns:p14="http://schemas.microsoft.com/office/powerpoint/2010/main" val="1379385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54</TotalTime>
  <Words>365</Words>
  <Application>Microsoft Office PowerPoint</Application>
  <PresentationFormat>Custom</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Patient Registration System </vt:lpstr>
      <vt:lpstr>Content </vt:lpstr>
      <vt:lpstr>OBJECTIVE</vt:lpstr>
      <vt:lpstr>INTRODUCTION  </vt:lpstr>
      <vt:lpstr>FEATURES AND SCOPE</vt:lpstr>
      <vt:lpstr>FUNCTIONS , CLASSES AND LIBRARIES</vt:lpstr>
      <vt:lpstr>OUTPUT.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Registration</dc:title>
  <dc:creator>RISHI</dc:creator>
  <cp:lastModifiedBy>preekshit</cp:lastModifiedBy>
  <cp:revision>9</cp:revision>
  <dcterms:created xsi:type="dcterms:W3CDTF">2021-12-21T10:34:55Z</dcterms:created>
  <dcterms:modified xsi:type="dcterms:W3CDTF">2021-12-22T13:07:52Z</dcterms:modified>
</cp:coreProperties>
</file>