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16" r:id="rId2"/>
  </p:sldMasterIdLst>
  <p:sldIdLst>
    <p:sldId id="256" r:id="rId3"/>
    <p:sldId id="257" r:id="rId4"/>
    <p:sldId id="258" r:id="rId5"/>
    <p:sldId id="264" r:id="rId6"/>
    <p:sldId id="265" r:id="rId7"/>
    <p:sldId id="272"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6" d="100"/>
          <a:sy n="96" d="100"/>
        </p:scale>
        <p:origin x="-178" y="22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3627C-5045-42FC-986F-8C07C5D2265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3F9BB59D-090A-4D50-B35C-9BDCA5E02F17}">
      <dgm:prSet phldrT="[Text]"/>
      <dgm:spPr>
        <a:solidFill>
          <a:schemeClr val="bg1">
            <a:lumMod val="95000"/>
            <a:lumOff val="5000"/>
          </a:schemeClr>
        </a:solidFill>
      </dgm:spPr>
      <dgm:t>
        <a:bodyPr/>
        <a:lstStyle/>
        <a:p>
          <a:r>
            <a:rPr lang="en-US" dirty="0" smtClean="0">
              <a:effectLst/>
              <a:latin typeface="Calibri" panose="020F0502020204030204" pitchFamily="34" charset="0"/>
              <a:ea typeface="Arial" panose="020B0604020202020204" pitchFamily="34" charset="0"/>
              <a:cs typeface="Calibri" panose="020F0502020204030204" pitchFamily="34" charset="0"/>
            </a:rPr>
            <a:t>The main features of this project are as follows: </a:t>
          </a:r>
          <a:endParaRPr lang="en-IN" dirty="0"/>
        </a:p>
      </dgm:t>
    </dgm:pt>
    <dgm:pt modelId="{492C2938-E29B-4152-97CC-21BEA7B49746}" type="parTrans" cxnId="{1CC87388-6640-4A88-8507-089CB2AFBAD0}">
      <dgm:prSet/>
      <dgm:spPr/>
      <dgm:t>
        <a:bodyPr/>
        <a:lstStyle/>
        <a:p>
          <a:endParaRPr lang="en-IN"/>
        </a:p>
      </dgm:t>
    </dgm:pt>
    <dgm:pt modelId="{5AF26A4C-0D52-40E8-808A-147AEE3CA5CE}" type="sibTrans" cxnId="{1CC87388-6640-4A88-8507-089CB2AFBAD0}">
      <dgm:prSet/>
      <dgm:spPr/>
      <dgm:t>
        <a:bodyPr/>
        <a:lstStyle/>
        <a:p>
          <a:endParaRPr lang="en-IN"/>
        </a:p>
      </dgm:t>
    </dgm:pt>
    <dgm:pt modelId="{30D78C82-822D-4F8E-A05C-0F75FAFFEAE2}">
      <dgm:prSet phldrT="[Text]" custT="1"/>
      <dgm:spPr/>
      <dgm:t>
        <a:bodyPr/>
        <a:lstStyle/>
        <a:p>
          <a:r>
            <a:rPr lang="en-US" sz="1800" dirty="0" smtClean="0">
              <a:effectLst/>
              <a:latin typeface="Calibri" panose="020F0502020204030204" pitchFamily="34" charset="0"/>
              <a:ea typeface="Arial" panose="020B0604020202020204" pitchFamily="34" charset="0"/>
              <a:cs typeface="Calibri" panose="020F0502020204030204" pitchFamily="34" charset="0"/>
            </a:rPr>
            <a:t>Simple and one click navigation menu.</a:t>
          </a:r>
          <a:endParaRPr lang="en-IN" sz="1800" dirty="0"/>
        </a:p>
      </dgm:t>
    </dgm:pt>
    <dgm:pt modelId="{4FC73173-780E-424B-BDAF-1C0EFF4A3A75}" type="parTrans" cxnId="{49D47AB1-7AF7-44B1-9939-477C505A65EB}">
      <dgm:prSet/>
      <dgm:spPr/>
      <dgm:t>
        <a:bodyPr/>
        <a:lstStyle/>
        <a:p>
          <a:endParaRPr lang="en-IN"/>
        </a:p>
      </dgm:t>
    </dgm:pt>
    <dgm:pt modelId="{60F876BA-FB23-439A-B03D-8C93B902D556}" type="sibTrans" cxnId="{49D47AB1-7AF7-44B1-9939-477C505A65EB}">
      <dgm:prSet/>
      <dgm:spPr/>
      <dgm:t>
        <a:bodyPr/>
        <a:lstStyle/>
        <a:p>
          <a:endParaRPr lang="en-IN"/>
        </a:p>
      </dgm:t>
    </dgm:pt>
    <dgm:pt modelId="{66E5DD03-21A2-427F-BFC4-E0A60DF91395}">
      <dgm:prSet phldrT="[Text]"/>
      <dgm:spPr>
        <a:solidFill>
          <a:schemeClr val="bg1">
            <a:lumMod val="95000"/>
            <a:lumOff val="5000"/>
          </a:schemeClr>
        </a:solidFill>
      </dgm:spPr>
      <dgm:t>
        <a:bodyPr/>
        <a:lstStyle/>
        <a:p>
          <a:r>
            <a:rPr lang="en-US" dirty="0" smtClean="0">
              <a:effectLst/>
              <a:latin typeface="Calibri" panose="020F0502020204030204" pitchFamily="34" charset="0"/>
              <a:ea typeface="Arial" panose="020B0604020202020204" pitchFamily="34" charset="0"/>
              <a:cs typeface="Calibri" panose="020F0502020204030204" pitchFamily="34" charset="0"/>
            </a:rPr>
            <a:t>The scope of this project is as follows: </a:t>
          </a:r>
          <a:endParaRPr lang="en-IN" dirty="0"/>
        </a:p>
      </dgm:t>
    </dgm:pt>
    <dgm:pt modelId="{6CD416AA-17AD-41F6-B9CC-387D865907CD}" type="parTrans" cxnId="{8E5F2398-4E14-4260-84F8-7962F80CD3B4}">
      <dgm:prSet/>
      <dgm:spPr/>
      <dgm:t>
        <a:bodyPr/>
        <a:lstStyle/>
        <a:p>
          <a:endParaRPr lang="en-IN"/>
        </a:p>
      </dgm:t>
    </dgm:pt>
    <dgm:pt modelId="{BC296D8F-1563-42C1-91EE-F6E19170F45C}" type="sibTrans" cxnId="{8E5F2398-4E14-4260-84F8-7962F80CD3B4}">
      <dgm:prSet/>
      <dgm:spPr/>
      <dgm:t>
        <a:bodyPr/>
        <a:lstStyle/>
        <a:p>
          <a:endParaRPr lang="en-IN"/>
        </a:p>
      </dgm:t>
    </dgm:pt>
    <dgm:pt modelId="{B5BFD7FF-DA74-4020-81F4-CBBEC3F3A04E}">
      <dgm:prSet phldrT="[Text]" custT="1"/>
      <dgm:spPr/>
      <dgm:t>
        <a:bodyPr/>
        <a:lstStyle/>
        <a:p>
          <a:r>
            <a:rPr lang="en-US" sz="1400" dirty="0" smtClean="0">
              <a:effectLst/>
              <a:latin typeface="Calibri" panose="020F0502020204030204" pitchFamily="34" charset="0"/>
              <a:ea typeface="Arial" panose="020B0604020202020204" pitchFamily="34" charset="0"/>
              <a:cs typeface="Calibri" panose="020F0502020204030204" pitchFamily="34" charset="0"/>
            </a:rPr>
            <a:t>Can give study assistance for exam preparations.</a:t>
          </a:r>
          <a:endParaRPr lang="en-IN" sz="1400" dirty="0"/>
        </a:p>
      </dgm:t>
    </dgm:pt>
    <dgm:pt modelId="{90447743-E10A-4C3A-9148-EFC56E0EDF23}" type="parTrans" cxnId="{F4370826-7747-4032-B1C9-77BA38667AC0}">
      <dgm:prSet/>
      <dgm:spPr/>
      <dgm:t>
        <a:bodyPr/>
        <a:lstStyle/>
        <a:p>
          <a:endParaRPr lang="en-IN"/>
        </a:p>
      </dgm:t>
    </dgm:pt>
    <dgm:pt modelId="{EE130069-4B0B-45A7-8719-4096B0ADF8B7}" type="sibTrans" cxnId="{F4370826-7747-4032-B1C9-77BA38667AC0}">
      <dgm:prSet/>
      <dgm:spPr/>
      <dgm:t>
        <a:bodyPr/>
        <a:lstStyle/>
        <a:p>
          <a:endParaRPr lang="en-IN"/>
        </a:p>
      </dgm:t>
    </dgm:pt>
    <dgm:pt modelId="{B0B0A38E-FAEA-41DA-8508-437C2CADE1E5}">
      <dgm:prSet phldrT="[Text]" custT="1"/>
      <dgm:spPr/>
      <dgm:t>
        <a:bodyPr/>
        <a:lstStyle/>
        <a:p>
          <a:r>
            <a:rPr lang="en-US" sz="1400" dirty="0" smtClean="0">
              <a:effectLst/>
              <a:latin typeface="Calibri" panose="020F0502020204030204" pitchFamily="34" charset="0"/>
              <a:ea typeface="Arial" panose="020B0604020202020204" pitchFamily="34" charset="0"/>
              <a:cs typeface="Calibri" panose="020F0502020204030204" pitchFamily="34" charset="0"/>
            </a:rPr>
            <a:t>Specially designed for I K Gujral Punjab Technical University students.</a:t>
          </a:r>
          <a:endParaRPr lang="en-IN" sz="1400" dirty="0"/>
        </a:p>
      </dgm:t>
    </dgm:pt>
    <dgm:pt modelId="{62514D26-CDDA-400B-8123-796999581D39}" type="parTrans" cxnId="{0CF43B08-E5FC-45B3-8083-974063BB9C41}">
      <dgm:prSet/>
      <dgm:spPr/>
      <dgm:t>
        <a:bodyPr/>
        <a:lstStyle/>
        <a:p>
          <a:endParaRPr lang="en-IN"/>
        </a:p>
      </dgm:t>
    </dgm:pt>
    <dgm:pt modelId="{D2206726-25CF-4EE6-B3FF-77EDA2229219}" type="sibTrans" cxnId="{0CF43B08-E5FC-45B3-8083-974063BB9C41}">
      <dgm:prSet/>
      <dgm:spPr/>
      <dgm:t>
        <a:bodyPr/>
        <a:lstStyle/>
        <a:p>
          <a:endParaRPr lang="en-IN"/>
        </a:p>
      </dgm:t>
    </dgm:pt>
    <dgm:pt modelId="{EBA6AE0C-E160-4059-8C8A-17F6FA5EF9E2}">
      <dgm:prSet custT="1"/>
      <dgm:spPr/>
      <dgm:t>
        <a:bodyPr/>
        <a:lstStyle/>
        <a:p>
          <a:r>
            <a:rPr lang="en-US" sz="1800" dirty="0" smtClean="0">
              <a:effectLst/>
              <a:latin typeface="Calibri" panose="020F0502020204030204" pitchFamily="34" charset="0"/>
              <a:ea typeface="Arial" panose="020B0604020202020204" pitchFamily="34" charset="0"/>
              <a:cs typeface="Calibri" panose="020F0502020204030204" pitchFamily="34" charset="0"/>
            </a:rPr>
            <a:t>Five sections-navbar, tutorials, events, contact form, footer.</a:t>
          </a:r>
          <a:endParaRPr lang="en-IN" sz="1100" dirty="0">
            <a:latin typeface="Calibri" panose="020F0502020204030204" pitchFamily="34" charset="0"/>
            <a:ea typeface="Arial" panose="020B0604020202020204" pitchFamily="34" charset="0"/>
            <a:cs typeface="Calibri" panose="020F0502020204030204" pitchFamily="34" charset="0"/>
          </a:endParaRPr>
        </a:p>
      </dgm:t>
    </dgm:pt>
    <dgm:pt modelId="{E99963C8-43A1-4F1C-B98B-42E8E03AFA79}" type="parTrans" cxnId="{5036D26D-97B8-43FF-86E1-11686B4262B3}">
      <dgm:prSet/>
      <dgm:spPr/>
      <dgm:t>
        <a:bodyPr/>
        <a:lstStyle/>
        <a:p>
          <a:endParaRPr lang="en-IN"/>
        </a:p>
      </dgm:t>
    </dgm:pt>
    <dgm:pt modelId="{F9354D41-3B28-4435-9A02-2E320AAEE70E}" type="sibTrans" cxnId="{5036D26D-97B8-43FF-86E1-11686B4262B3}">
      <dgm:prSet/>
      <dgm:spPr/>
      <dgm:t>
        <a:bodyPr/>
        <a:lstStyle/>
        <a:p>
          <a:endParaRPr lang="en-IN"/>
        </a:p>
      </dgm:t>
    </dgm:pt>
    <dgm:pt modelId="{457AD65A-7C54-4B3F-88A8-9FF943FF45E6}">
      <dgm:prSet custT="1"/>
      <dgm:spPr/>
      <dgm:t>
        <a:bodyPr/>
        <a:lstStyle/>
        <a:p>
          <a:r>
            <a:rPr lang="en-US" sz="1800" dirty="0" smtClean="0">
              <a:effectLst/>
              <a:latin typeface="Calibri" panose="020F0502020204030204" pitchFamily="34" charset="0"/>
              <a:ea typeface="Arial" panose="020B0604020202020204" pitchFamily="34" charset="0"/>
              <a:cs typeface="Calibri" panose="020F0502020204030204" pitchFamily="34" charset="0"/>
            </a:rPr>
            <a:t>Forms to contact and join </a:t>
          </a:r>
          <a:r>
            <a:rPr lang="en-US" sz="1800" smtClean="0">
              <a:effectLst/>
              <a:latin typeface="Calibri" panose="020F0502020204030204" pitchFamily="34" charset="0"/>
              <a:ea typeface="Arial" panose="020B0604020202020204" pitchFamily="34" charset="0"/>
              <a:cs typeface="Calibri" panose="020F0502020204030204" pitchFamily="34" charset="0"/>
            </a:rPr>
            <a:t>us.</a:t>
          </a:r>
          <a:endParaRPr lang="en-US" sz="1800" dirty="0">
            <a:effectLst/>
            <a:latin typeface="Calibri" panose="020F0502020204030204" pitchFamily="34" charset="0"/>
            <a:ea typeface="Arial" panose="020B0604020202020204" pitchFamily="34" charset="0"/>
            <a:cs typeface="Calibri" panose="020F0502020204030204" pitchFamily="34" charset="0"/>
          </a:endParaRPr>
        </a:p>
      </dgm:t>
    </dgm:pt>
    <dgm:pt modelId="{B2E34B33-9244-47DA-9058-EAD9A799C028}" type="parTrans" cxnId="{87302B82-AE0C-441F-A41A-642B2F0B325F}">
      <dgm:prSet/>
      <dgm:spPr/>
      <dgm:t>
        <a:bodyPr/>
        <a:lstStyle/>
        <a:p>
          <a:endParaRPr lang="en-IN"/>
        </a:p>
      </dgm:t>
    </dgm:pt>
    <dgm:pt modelId="{5630B253-8EE8-4D1E-A84D-014148DF82A3}" type="sibTrans" cxnId="{87302B82-AE0C-441F-A41A-642B2F0B325F}">
      <dgm:prSet/>
      <dgm:spPr/>
      <dgm:t>
        <a:bodyPr/>
        <a:lstStyle/>
        <a:p>
          <a:endParaRPr lang="en-IN"/>
        </a:p>
      </dgm:t>
    </dgm:pt>
    <dgm:pt modelId="{99777133-9466-45E3-8092-CFFB8DB044C7}">
      <dgm:prSet custT="1"/>
      <dgm:spPr/>
      <dgm:t>
        <a:bodyPr/>
        <a:lstStyle/>
        <a:p>
          <a:r>
            <a:rPr lang="en-US" sz="1400" dirty="0" smtClean="0">
              <a:effectLst/>
              <a:latin typeface="Calibri" panose="020F0502020204030204" pitchFamily="34" charset="0"/>
              <a:ea typeface="Arial" panose="020B0604020202020204" pitchFamily="34" charset="0"/>
              <a:cs typeface="Calibri" panose="020F0502020204030204" pitchFamily="34" charset="0"/>
            </a:rPr>
            <a:t>Provide Study material according to subjects.</a:t>
          </a:r>
          <a:endParaRPr lang="en-IN" sz="1400" dirty="0">
            <a:latin typeface="Calibri" panose="020F0502020204030204" pitchFamily="34" charset="0"/>
            <a:ea typeface="Arial" panose="020B0604020202020204" pitchFamily="34" charset="0"/>
            <a:cs typeface="Calibri" panose="020F0502020204030204" pitchFamily="34" charset="0"/>
          </a:endParaRPr>
        </a:p>
      </dgm:t>
    </dgm:pt>
    <dgm:pt modelId="{EE86AED5-F4EF-457B-A667-DBE65419087B}" type="parTrans" cxnId="{14F97B96-FBED-4254-A4A9-A6B8150E0B94}">
      <dgm:prSet/>
      <dgm:spPr/>
      <dgm:t>
        <a:bodyPr/>
        <a:lstStyle/>
        <a:p>
          <a:endParaRPr lang="en-IN"/>
        </a:p>
      </dgm:t>
    </dgm:pt>
    <dgm:pt modelId="{8B94C6CA-15E8-49DC-B8FD-11ABCD1CFB54}" type="sibTrans" cxnId="{14F97B96-FBED-4254-A4A9-A6B8150E0B94}">
      <dgm:prSet/>
      <dgm:spPr/>
      <dgm:t>
        <a:bodyPr/>
        <a:lstStyle/>
        <a:p>
          <a:endParaRPr lang="en-IN"/>
        </a:p>
      </dgm:t>
    </dgm:pt>
    <dgm:pt modelId="{B7C1DADB-0F58-4E9D-90D8-8E2B33109D07}">
      <dgm:prSet custT="1"/>
      <dgm:spPr/>
      <dgm:t>
        <a:bodyPr/>
        <a:lstStyle/>
        <a:p>
          <a:r>
            <a:rPr lang="en-US" sz="1400" dirty="0" smtClean="0">
              <a:effectLst/>
              <a:latin typeface="Calibri" panose="020F0502020204030204" pitchFamily="34" charset="0"/>
              <a:ea typeface="Arial" panose="020B0604020202020204" pitchFamily="34" charset="0"/>
              <a:cs typeface="Calibri" panose="020F0502020204030204" pitchFamily="34" charset="0"/>
            </a:rPr>
            <a:t>Easy and compatible to use.</a:t>
          </a:r>
          <a:endParaRPr lang="en-US" sz="1400" dirty="0">
            <a:effectLst/>
            <a:latin typeface="Calibri" panose="020F0502020204030204" pitchFamily="34" charset="0"/>
            <a:ea typeface="Arial" panose="020B0604020202020204" pitchFamily="34" charset="0"/>
            <a:cs typeface="Calibri" panose="020F0502020204030204" pitchFamily="34" charset="0"/>
          </a:endParaRPr>
        </a:p>
      </dgm:t>
    </dgm:pt>
    <dgm:pt modelId="{ADA2B66B-424E-40FD-8A70-58028A6FEB42}" type="parTrans" cxnId="{5E98FCFC-C755-43D4-8FC3-351FE34238D4}">
      <dgm:prSet/>
      <dgm:spPr/>
      <dgm:t>
        <a:bodyPr/>
        <a:lstStyle/>
        <a:p>
          <a:endParaRPr lang="en-IN"/>
        </a:p>
      </dgm:t>
    </dgm:pt>
    <dgm:pt modelId="{88177758-09D2-46AA-9C42-B9580BEBB60C}" type="sibTrans" cxnId="{5E98FCFC-C755-43D4-8FC3-351FE34238D4}">
      <dgm:prSet/>
      <dgm:spPr/>
      <dgm:t>
        <a:bodyPr/>
        <a:lstStyle/>
        <a:p>
          <a:endParaRPr lang="en-IN"/>
        </a:p>
      </dgm:t>
    </dgm:pt>
    <dgm:pt modelId="{FA298677-BFCB-4A92-B428-BACED0BDFA03}">
      <dgm:prSet custT="1"/>
      <dgm:spPr/>
      <dgm:t>
        <a:bodyPr/>
        <a:lstStyle/>
        <a:p>
          <a:r>
            <a:rPr lang="en-US" sz="1400" dirty="0" smtClean="0">
              <a:effectLst/>
              <a:latin typeface="Calibri" panose="020F0502020204030204" pitchFamily="34" charset="0"/>
              <a:ea typeface="Arial" panose="020B0604020202020204" pitchFamily="34" charset="0"/>
              <a:cs typeface="Calibri" panose="020F0502020204030204" pitchFamily="34" charset="0"/>
            </a:rPr>
            <a:t>User friendly interface.</a:t>
          </a:r>
          <a:endParaRPr lang="en-IN" sz="1400" dirty="0"/>
        </a:p>
      </dgm:t>
    </dgm:pt>
    <dgm:pt modelId="{705E16CB-8F8F-46E3-889C-D70EBAC55C5C}" type="parTrans" cxnId="{884201C3-5461-4A56-8714-732599AA3B56}">
      <dgm:prSet/>
      <dgm:spPr/>
      <dgm:t>
        <a:bodyPr/>
        <a:lstStyle/>
        <a:p>
          <a:endParaRPr lang="en-IN"/>
        </a:p>
      </dgm:t>
    </dgm:pt>
    <dgm:pt modelId="{2017FC3E-302C-47B4-B51B-916CE8D276C7}" type="sibTrans" cxnId="{884201C3-5461-4A56-8714-732599AA3B56}">
      <dgm:prSet/>
      <dgm:spPr/>
      <dgm:t>
        <a:bodyPr/>
        <a:lstStyle/>
        <a:p>
          <a:endParaRPr lang="en-IN"/>
        </a:p>
      </dgm:t>
    </dgm:pt>
    <dgm:pt modelId="{076A6E15-4360-497E-B57F-84100EFC66A3}" type="pres">
      <dgm:prSet presAssocID="{EEB3627C-5045-42FC-986F-8C07C5D22654}" presName="diagram" presStyleCnt="0">
        <dgm:presLayoutVars>
          <dgm:chPref val="1"/>
          <dgm:dir/>
          <dgm:animOne val="branch"/>
          <dgm:animLvl val="lvl"/>
          <dgm:resizeHandles/>
        </dgm:presLayoutVars>
      </dgm:prSet>
      <dgm:spPr/>
      <dgm:t>
        <a:bodyPr/>
        <a:lstStyle/>
        <a:p>
          <a:endParaRPr lang="en-IN"/>
        </a:p>
      </dgm:t>
    </dgm:pt>
    <dgm:pt modelId="{E6DD4578-9735-49ED-B8AE-5A43F3124B56}" type="pres">
      <dgm:prSet presAssocID="{3F9BB59D-090A-4D50-B35C-9BDCA5E02F17}" presName="root" presStyleCnt="0"/>
      <dgm:spPr/>
    </dgm:pt>
    <dgm:pt modelId="{D4F672BB-7240-42A6-9F81-C815EC2584CE}" type="pres">
      <dgm:prSet presAssocID="{3F9BB59D-090A-4D50-B35C-9BDCA5E02F17}" presName="rootComposite" presStyleCnt="0"/>
      <dgm:spPr/>
    </dgm:pt>
    <dgm:pt modelId="{53E48327-AD1C-4E4B-A94C-C3188A6B4FAF}" type="pres">
      <dgm:prSet presAssocID="{3F9BB59D-090A-4D50-B35C-9BDCA5E02F17}" presName="rootText" presStyleLbl="node1" presStyleIdx="0" presStyleCnt="2" custScaleX="297158" custLinFactX="-10151" custLinFactNeighborX="-100000" custLinFactNeighborY="-21285"/>
      <dgm:spPr/>
      <dgm:t>
        <a:bodyPr/>
        <a:lstStyle/>
        <a:p>
          <a:endParaRPr lang="en-IN"/>
        </a:p>
      </dgm:t>
    </dgm:pt>
    <dgm:pt modelId="{556E4D9E-8E28-4D37-860D-759AFEA309FB}" type="pres">
      <dgm:prSet presAssocID="{3F9BB59D-090A-4D50-B35C-9BDCA5E02F17}" presName="rootConnector" presStyleLbl="node1" presStyleIdx="0" presStyleCnt="2"/>
      <dgm:spPr/>
      <dgm:t>
        <a:bodyPr/>
        <a:lstStyle/>
        <a:p>
          <a:endParaRPr lang="en-IN"/>
        </a:p>
      </dgm:t>
    </dgm:pt>
    <dgm:pt modelId="{A41F9784-28BF-48AC-A513-801B3EF1E7C9}" type="pres">
      <dgm:prSet presAssocID="{3F9BB59D-090A-4D50-B35C-9BDCA5E02F17}" presName="childShape" presStyleCnt="0"/>
      <dgm:spPr/>
    </dgm:pt>
    <dgm:pt modelId="{7E211CBF-F901-47AA-8A36-A30F2BAD6542}" type="pres">
      <dgm:prSet presAssocID="{4FC73173-780E-424B-BDAF-1C0EFF4A3A75}" presName="Name13" presStyleLbl="parChTrans1D2" presStyleIdx="0" presStyleCnt="8"/>
      <dgm:spPr/>
      <dgm:t>
        <a:bodyPr/>
        <a:lstStyle/>
        <a:p>
          <a:endParaRPr lang="en-IN"/>
        </a:p>
      </dgm:t>
    </dgm:pt>
    <dgm:pt modelId="{02730A98-4FDA-47AF-9D0E-91322BC49D8E}" type="pres">
      <dgm:prSet presAssocID="{30D78C82-822D-4F8E-A05C-0F75FAFFEAE2}" presName="childText" presStyleLbl="bgAcc1" presStyleIdx="0" presStyleCnt="8" custScaleX="181144" custScaleY="129994" custLinFactNeighborX="-55294" custLinFactNeighborY="40442">
        <dgm:presLayoutVars>
          <dgm:bulletEnabled val="1"/>
        </dgm:presLayoutVars>
      </dgm:prSet>
      <dgm:spPr/>
      <dgm:t>
        <a:bodyPr/>
        <a:lstStyle/>
        <a:p>
          <a:endParaRPr lang="en-IN"/>
        </a:p>
      </dgm:t>
    </dgm:pt>
    <dgm:pt modelId="{DF0983BC-B6FF-41A5-9EB2-9E62AB13CEFF}" type="pres">
      <dgm:prSet presAssocID="{E99963C8-43A1-4F1C-B98B-42E8E03AFA79}" presName="Name13" presStyleLbl="parChTrans1D2" presStyleIdx="1" presStyleCnt="8"/>
      <dgm:spPr/>
      <dgm:t>
        <a:bodyPr/>
        <a:lstStyle/>
        <a:p>
          <a:endParaRPr lang="en-IN"/>
        </a:p>
      </dgm:t>
    </dgm:pt>
    <dgm:pt modelId="{2B6E6D5B-37FC-4502-83A2-26A6DD711F19}" type="pres">
      <dgm:prSet presAssocID="{EBA6AE0C-E160-4059-8C8A-17F6FA5EF9E2}" presName="childText" presStyleLbl="bgAcc1" presStyleIdx="1" presStyleCnt="8" custScaleX="181119" custScaleY="153879" custLinFactNeighborX="-53877" custLinFactNeighborY="59598">
        <dgm:presLayoutVars>
          <dgm:bulletEnabled val="1"/>
        </dgm:presLayoutVars>
      </dgm:prSet>
      <dgm:spPr/>
      <dgm:t>
        <a:bodyPr/>
        <a:lstStyle/>
        <a:p>
          <a:endParaRPr lang="en-IN"/>
        </a:p>
      </dgm:t>
    </dgm:pt>
    <dgm:pt modelId="{952FE002-EAC9-464C-A0CC-CF0A2F0761EB}" type="pres">
      <dgm:prSet presAssocID="{B2E34B33-9244-47DA-9058-EAD9A799C028}" presName="Name13" presStyleLbl="parChTrans1D2" presStyleIdx="2" presStyleCnt="8"/>
      <dgm:spPr/>
      <dgm:t>
        <a:bodyPr/>
        <a:lstStyle/>
        <a:p>
          <a:endParaRPr lang="en-IN"/>
        </a:p>
      </dgm:t>
    </dgm:pt>
    <dgm:pt modelId="{D67853D7-9091-49F1-82C6-A710E5CC9C78}" type="pres">
      <dgm:prSet presAssocID="{457AD65A-7C54-4B3F-88A8-9FF943FF45E6}" presName="childText" presStyleLbl="bgAcc1" presStyleIdx="2" presStyleCnt="8" custScaleX="182447" custScaleY="138389" custLinFactNeighborX="-52533" custLinFactNeighborY="77283">
        <dgm:presLayoutVars>
          <dgm:bulletEnabled val="1"/>
        </dgm:presLayoutVars>
      </dgm:prSet>
      <dgm:spPr/>
      <dgm:t>
        <a:bodyPr/>
        <a:lstStyle/>
        <a:p>
          <a:endParaRPr lang="en-IN"/>
        </a:p>
      </dgm:t>
    </dgm:pt>
    <dgm:pt modelId="{EFDCABED-0A94-4C7F-B3A3-B0A856F364B5}" type="pres">
      <dgm:prSet presAssocID="{66E5DD03-21A2-427F-BFC4-E0A60DF91395}" presName="root" presStyleCnt="0"/>
      <dgm:spPr/>
    </dgm:pt>
    <dgm:pt modelId="{3CAFEDB9-8693-4C02-8084-414B6E5F0D63}" type="pres">
      <dgm:prSet presAssocID="{66E5DD03-21A2-427F-BFC4-E0A60DF91395}" presName="rootComposite" presStyleCnt="0"/>
      <dgm:spPr/>
    </dgm:pt>
    <dgm:pt modelId="{C8EEC7C1-4450-401F-9EC6-26D7311CC09F}" type="pres">
      <dgm:prSet presAssocID="{66E5DD03-21A2-427F-BFC4-E0A60DF91395}" presName="rootText" presStyleLbl="node1" presStyleIdx="1" presStyleCnt="2" custScaleX="261992" custLinFactX="46336" custLinFactNeighborX="100000" custLinFactNeighborY="6386"/>
      <dgm:spPr/>
      <dgm:t>
        <a:bodyPr/>
        <a:lstStyle/>
        <a:p>
          <a:endParaRPr lang="en-IN"/>
        </a:p>
      </dgm:t>
    </dgm:pt>
    <dgm:pt modelId="{8C005BA7-3730-4190-AD1F-88960B4A9B23}" type="pres">
      <dgm:prSet presAssocID="{66E5DD03-21A2-427F-BFC4-E0A60DF91395}" presName="rootConnector" presStyleLbl="node1" presStyleIdx="1" presStyleCnt="2"/>
      <dgm:spPr/>
      <dgm:t>
        <a:bodyPr/>
        <a:lstStyle/>
        <a:p>
          <a:endParaRPr lang="en-IN"/>
        </a:p>
      </dgm:t>
    </dgm:pt>
    <dgm:pt modelId="{211CA898-577E-494E-B94B-5337C130E6AD}" type="pres">
      <dgm:prSet presAssocID="{66E5DD03-21A2-427F-BFC4-E0A60DF91395}" presName="childShape" presStyleCnt="0"/>
      <dgm:spPr/>
    </dgm:pt>
    <dgm:pt modelId="{24C87142-3465-4D75-83FC-FE318FF84A8C}" type="pres">
      <dgm:prSet presAssocID="{90447743-E10A-4C3A-9148-EFC56E0EDF23}" presName="Name13" presStyleLbl="parChTrans1D2" presStyleIdx="3" presStyleCnt="8"/>
      <dgm:spPr/>
      <dgm:t>
        <a:bodyPr/>
        <a:lstStyle/>
        <a:p>
          <a:endParaRPr lang="en-IN"/>
        </a:p>
      </dgm:t>
    </dgm:pt>
    <dgm:pt modelId="{A99EA317-213B-4FB0-86EC-0EB9867FEC62}" type="pres">
      <dgm:prSet presAssocID="{B5BFD7FF-DA74-4020-81F4-CBBEC3F3A04E}" presName="childText" presStyleLbl="bgAcc1" presStyleIdx="3" presStyleCnt="8" custScaleX="216076" custLinFactNeighborX="51829" custLinFactNeighborY="3192">
        <dgm:presLayoutVars>
          <dgm:bulletEnabled val="1"/>
        </dgm:presLayoutVars>
      </dgm:prSet>
      <dgm:spPr/>
      <dgm:t>
        <a:bodyPr/>
        <a:lstStyle/>
        <a:p>
          <a:endParaRPr lang="en-IN"/>
        </a:p>
      </dgm:t>
    </dgm:pt>
    <dgm:pt modelId="{C8892DCA-29E3-447B-BDAE-4342FD7D9787}" type="pres">
      <dgm:prSet presAssocID="{EE86AED5-F4EF-457B-A667-DBE65419087B}" presName="Name13" presStyleLbl="parChTrans1D2" presStyleIdx="4" presStyleCnt="8"/>
      <dgm:spPr/>
      <dgm:t>
        <a:bodyPr/>
        <a:lstStyle/>
        <a:p>
          <a:endParaRPr lang="en-IN"/>
        </a:p>
      </dgm:t>
    </dgm:pt>
    <dgm:pt modelId="{52176671-EE34-4503-9B41-50931117C4B9}" type="pres">
      <dgm:prSet presAssocID="{99777133-9466-45E3-8092-CFFB8DB044C7}" presName="childText" presStyleLbl="bgAcc1" presStyleIdx="4" presStyleCnt="8" custScaleX="220306" custLinFactNeighborX="50925" custLinFactNeighborY="-5323">
        <dgm:presLayoutVars>
          <dgm:bulletEnabled val="1"/>
        </dgm:presLayoutVars>
      </dgm:prSet>
      <dgm:spPr/>
      <dgm:t>
        <a:bodyPr/>
        <a:lstStyle/>
        <a:p>
          <a:endParaRPr lang="en-IN"/>
        </a:p>
      </dgm:t>
    </dgm:pt>
    <dgm:pt modelId="{CEDC1254-CFEB-4AFF-8FC5-AEA4C1EC7E4B}" type="pres">
      <dgm:prSet presAssocID="{62514D26-CDDA-400B-8123-796999581D39}" presName="Name13" presStyleLbl="parChTrans1D2" presStyleIdx="5" presStyleCnt="8"/>
      <dgm:spPr/>
      <dgm:t>
        <a:bodyPr/>
        <a:lstStyle/>
        <a:p>
          <a:endParaRPr lang="en-IN"/>
        </a:p>
      </dgm:t>
    </dgm:pt>
    <dgm:pt modelId="{5CC5F3EC-F014-44E6-997C-ED293DC62845}" type="pres">
      <dgm:prSet presAssocID="{B0B0A38E-FAEA-41DA-8508-437C2CADE1E5}" presName="childText" presStyleLbl="bgAcc1" presStyleIdx="5" presStyleCnt="8" custScaleX="220069" custLinFactNeighborX="53823" custLinFactNeighborY="-4259">
        <dgm:presLayoutVars>
          <dgm:bulletEnabled val="1"/>
        </dgm:presLayoutVars>
      </dgm:prSet>
      <dgm:spPr/>
      <dgm:t>
        <a:bodyPr/>
        <a:lstStyle/>
        <a:p>
          <a:endParaRPr lang="en-IN"/>
        </a:p>
      </dgm:t>
    </dgm:pt>
    <dgm:pt modelId="{8119D754-BB14-4180-92FF-4FC455C52D9A}" type="pres">
      <dgm:prSet presAssocID="{ADA2B66B-424E-40FD-8A70-58028A6FEB42}" presName="Name13" presStyleLbl="parChTrans1D2" presStyleIdx="6" presStyleCnt="8"/>
      <dgm:spPr/>
      <dgm:t>
        <a:bodyPr/>
        <a:lstStyle/>
        <a:p>
          <a:endParaRPr lang="en-IN"/>
        </a:p>
      </dgm:t>
    </dgm:pt>
    <dgm:pt modelId="{EDFA1534-79EE-4F6B-B7DC-1B4156BEC505}" type="pres">
      <dgm:prSet presAssocID="{B7C1DADB-0F58-4E9D-90D8-8E2B33109D07}" presName="childText" presStyleLbl="bgAcc1" presStyleIdx="6" presStyleCnt="8" custScaleX="216548" custLinFactNeighborX="54918" custLinFactNeighborY="-5324">
        <dgm:presLayoutVars>
          <dgm:bulletEnabled val="1"/>
        </dgm:presLayoutVars>
      </dgm:prSet>
      <dgm:spPr/>
      <dgm:t>
        <a:bodyPr/>
        <a:lstStyle/>
        <a:p>
          <a:endParaRPr lang="en-IN"/>
        </a:p>
      </dgm:t>
    </dgm:pt>
    <dgm:pt modelId="{E9FB34EF-9F00-40C8-9D24-5DE9D502B1D9}" type="pres">
      <dgm:prSet presAssocID="{705E16CB-8F8F-46E3-889C-D70EBAC55C5C}" presName="Name13" presStyleLbl="parChTrans1D2" presStyleIdx="7" presStyleCnt="8"/>
      <dgm:spPr/>
      <dgm:t>
        <a:bodyPr/>
        <a:lstStyle/>
        <a:p>
          <a:endParaRPr lang="en-IN"/>
        </a:p>
      </dgm:t>
    </dgm:pt>
    <dgm:pt modelId="{9B1B2358-F4AC-4DA6-A2C7-01F2D65A5807}" type="pres">
      <dgm:prSet presAssocID="{FA298677-BFCB-4A92-B428-BACED0BDFA03}" presName="childText" presStyleLbl="bgAcc1" presStyleIdx="7" presStyleCnt="8" custScaleX="213210" custLinFactNeighborX="56391" custLinFactNeighborY="-13754">
        <dgm:presLayoutVars>
          <dgm:bulletEnabled val="1"/>
        </dgm:presLayoutVars>
      </dgm:prSet>
      <dgm:spPr/>
      <dgm:t>
        <a:bodyPr/>
        <a:lstStyle/>
        <a:p>
          <a:endParaRPr lang="en-IN"/>
        </a:p>
      </dgm:t>
    </dgm:pt>
  </dgm:ptLst>
  <dgm:cxnLst>
    <dgm:cxn modelId="{F4370826-7747-4032-B1C9-77BA38667AC0}" srcId="{66E5DD03-21A2-427F-BFC4-E0A60DF91395}" destId="{B5BFD7FF-DA74-4020-81F4-CBBEC3F3A04E}" srcOrd="0" destOrd="0" parTransId="{90447743-E10A-4C3A-9148-EFC56E0EDF23}" sibTransId="{EE130069-4B0B-45A7-8719-4096B0ADF8B7}"/>
    <dgm:cxn modelId="{D0DB6FBC-5D16-4CBD-A0AE-EFCBCA5BE0C7}" type="presOf" srcId="{3F9BB59D-090A-4D50-B35C-9BDCA5E02F17}" destId="{53E48327-AD1C-4E4B-A94C-C3188A6B4FAF}" srcOrd="0" destOrd="0" presId="urn:microsoft.com/office/officeart/2005/8/layout/hierarchy3"/>
    <dgm:cxn modelId="{1636548E-9C3F-45CF-9BCA-A04D9FB60D1D}" type="presOf" srcId="{EBA6AE0C-E160-4059-8C8A-17F6FA5EF9E2}" destId="{2B6E6D5B-37FC-4502-83A2-26A6DD711F19}" srcOrd="0" destOrd="0" presId="urn:microsoft.com/office/officeart/2005/8/layout/hierarchy3"/>
    <dgm:cxn modelId="{AD961770-EC08-4E11-9CFA-905D9ECAC0A2}" type="presOf" srcId="{FA298677-BFCB-4A92-B428-BACED0BDFA03}" destId="{9B1B2358-F4AC-4DA6-A2C7-01F2D65A5807}" srcOrd="0" destOrd="0" presId="urn:microsoft.com/office/officeart/2005/8/layout/hierarchy3"/>
    <dgm:cxn modelId="{87302B82-AE0C-441F-A41A-642B2F0B325F}" srcId="{3F9BB59D-090A-4D50-B35C-9BDCA5E02F17}" destId="{457AD65A-7C54-4B3F-88A8-9FF943FF45E6}" srcOrd="2" destOrd="0" parTransId="{B2E34B33-9244-47DA-9058-EAD9A799C028}" sibTransId="{5630B253-8EE8-4D1E-A84D-014148DF82A3}"/>
    <dgm:cxn modelId="{2F82810F-B56E-4A30-85E9-0BD85745E5AC}" type="presOf" srcId="{66E5DD03-21A2-427F-BFC4-E0A60DF91395}" destId="{8C005BA7-3730-4190-AD1F-88960B4A9B23}" srcOrd="1" destOrd="0" presId="urn:microsoft.com/office/officeart/2005/8/layout/hierarchy3"/>
    <dgm:cxn modelId="{884201C3-5461-4A56-8714-732599AA3B56}" srcId="{66E5DD03-21A2-427F-BFC4-E0A60DF91395}" destId="{FA298677-BFCB-4A92-B428-BACED0BDFA03}" srcOrd="4" destOrd="0" parTransId="{705E16CB-8F8F-46E3-889C-D70EBAC55C5C}" sibTransId="{2017FC3E-302C-47B4-B51B-916CE8D276C7}"/>
    <dgm:cxn modelId="{E9C0D60E-B74D-4CF5-892F-0DC1819274D3}" type="presOf" srcId="{30D78C82-822D-4F8E-A05C-0F75FAFFEAE2}" destId="{02730A98-4FDA-47AF-9D0E-91322BC49D8E}" srcOrd="0" destOrd="0" presId="urn:microsoft.com/office/officeart/2005/8/layout/hierarchy3"/>
    <dgm:cxn modelId="{E21C5928-C481-4416-BF2D-AD1FE3B3F5A6}" type="presOf" srcId="{EEB3627C-5045-42FC-986F-8C07C5D22654}" destId="{076A6E15-4360-497E-B57F-84100EFC66A3}" srcOrd="0" destOrd="0" presId="urn:microsoft.com/office/officeart/2005/8/layout/hierarchy3"/>
    <dgm:cxn modelId="{8E5F2398-4E14-4260-84F8-7962F80CD3B4}" srcId="{EEB3627C-5045-42FC-986F-8C07C5D22654}" destId="{66E5DD03-21A2-427F-BFC4-E0A60DF91395}" srcOrd="1" destOrd="0" parTransId="{6CD416AA-17AD-41F6-B9CC-387D865907CD}" sibTransId="{BC296D8F-1563-42C1-91EE-F6E19170F45C}"/>
    <dgm:cxn modelId="{5036D26D-97B8-43FF-86E1-11686B4262B3}" srcId="{3F9BB59D-090A-4D50-B35C-9BDCA5E02F17}" destId="{EBA6AE0C-E160-4059-8C8A-17F6FA5EF9E2}" srcOrd="1" destOrd="0" parTransId="{E99963C8-43A1-4F1C-B98B-42E8E03AFA79}" sibTransId="{F9354D41-3B28-4435-9A02-2E320AAEE70E}"/>
    <dgm:cxn modelId="{A356E233-B19A-465A-8E65-2770E42A0DA1}" type="presOf" srcId="{99777133-9466-45E3-8092-CFFB8DB044C7}" destId="{52176671-EE34-4503-9B41-50931117C4B9}" srcOrd="0" destOrd="0" presId="urn:microsoft.com/office/officeart/2005/8/layout/hierarchy3"/>
    <dgm:cxn modelId="{5E98FCFC-C755-43D4-8FC3-351FE34238D4}" srcId="{66E5DD03-21A2-427F-BFC4-E0A60DF91395}" destId="{B7C1DADB-0F58-4E9D-90D8-8E2B33109D07}" srcOrd="3" destOrd="0" parTransId="{ADA2B66B-424E-40FD-8A70-58028A6FEB42}" sibTransId="{88177758-09D2-46AA-9C42-B9580BEBB60C}"/>
    <dgm:cxn modelId="{BCACB732-F625-4A1D-8CFC-6A38EE58B80C}" type="presOf" srcId="{90447743-E10A-4C3A-9148-EFC56E0EDF23}" destId="{24C87142-3465-4D75-83FC-FE318FF84A8C}" srcOrd="0" destOrd="0" presId="urn:microsoft.com/office/officeart/2005/8/layout/hierarchy3"/>
    <dgm:cxn modelId="{14F97B96-FBED-4254-A4A9-A6B8150E0B94}" srcId="{66E5DD03-21A2-427F-BFC4-E0A60DF91395}" destId="{99777133-9466-45E3-8092-CFFB8DB044C7}" srcOrd="1" destOrd="0" parTransId="{EE86AED5-F4EF-457B-A667-DBE65419087B}" sibTransId="{8B94C6CA-15E8-49DC-B8FD-11ABCD1CFB54}"/>
    <dgm:cxn modelId="{A464650A-5E00-4264-B61C-952138058294}" type="presOf" srcId="{B5BFD7FF-DA74-4020-81F4-CBBEC3F3A04E}" destId="{A99EA317-213B-4FB0-86EC-0EB9867FEC62}" srcOrd="0" destOrd="0" presId="urn:microsoft.com/office/officeart/2005/8/layout/hierarchy3"/>
    <dgm:cxn modelId="{4697D89E-BC78-4BCA-BA60-D136C71F46C4}" type="presOf" srcId="{B2E34B33-9244-47DA-9058-EAD9A799C028}" destId="{952FE002-EAC9-464C-A0CC-CF0A2F0761EB}" srcOrd="0" destOrd="0" presId="urn:microsoft.com/office/officeart/2005/8/layout/hierarchy3"/>
    <dgm:cxn modelId="{1D394538-A4A8-482E-884A-BC446E494188}" type="presOf" srcId="{EE86AED5-F4EF-457B-A667-DBE65419087B}" destId="{C8892DCA-29E3-447B-BDAE-4342FD7D9787}" srcOrd="0" destOrd="0" presId="urn:microsoft.com/office/officeart/2005/8/layout/hierarchy3"/>
    <dgm:cxn modelId="{220BA4DD-40EB-4DAF-A303-AA5491CF25A0}" type="presOf" srcId="{B7C1DADB-0F58-4E9D-90D8-8E2B33109D07}" destId="{EDFA1534-79EE-4F6B-B7DC-1B4156BEC505}" srcOrd="0" destOrd="0" presId="urn:microsoft.com/office/officeart/2005/8/layout/hierarchy3"/>
    <dgm:cxn modelId="{2CA43E5D-A148-47E2-9366-2CA33A245881}" type="presOf" srcId="{4FC73173-780E-424B-BDAF-1C0EFF4A3A75}" destId="{7E211CBF-F901-47AA-8A36-A30F2BAD6542}" srcOrd="0" destOrd="0" presId="urn:microsoft.com/office/officeart/2005/8/layout/hierarchy3"/>
    <dgm:cxn modelId="{A967468E-6F83-4936-9026-20CFC9AC8DF2}" type="presOf" srcId="{457AD65A-7C54-4B3F-88A8-9FF943FF45E6}" destId="{D67853D7-9091-49F1-82C6-A710E5CC9C78}" srcOrd="0" destOrd="0" presId="urn:microsoft.com/office/officeart/2005/8/layout/hierarchy3"/>
    <dgm:cxn modelId="{B54C0CB0-81EE-4BB2-91D9-77EC8491417C}" type="presOf" srcId="{62514D26-CDDA-400B-8123-796999581D39}" destId="{CEDC1254-CFEB-4AFF-8FC5-AEA4C1EC7E4B}" srcOrd="0" destOrd="0" presId="urn:microsoft.com/office/officeart/2005/8/layout/hierarchy3"/>
    <dgm:cxn modelId="{1EF20EBA-3CD2-4D7F-83FA-DB43C926D82A}" type="presOf" srcId="{705E16CB-8F8F-46E3-889C-D70EBAC55C5C}" destId="{E9FB34EF-9F00-40C8-9D24-5DE9D502B1D9}" srcOrd="0" destOrd="0" presId="urn:microsoft.com/office/officeart/2005/8/layout/hierarchy3"/>
    <dgm:cxn modelId="{1CC87388-6640-4A88-8507-089CB2AFBAD0}" srcId="{EEB3627C-5045-42FC-986F-8C07C5D22654}" destId="{3F9BB59D-090A-4D50-B35C-9BDCA5E02F17}" srcOrd="0" destOrd="0" parTransId="{492C2938-E29B-4152-97CC-21BEA7B49746}" sibTransId="{5AF26A4C-0D52-40E8-808A-147AEE3CA5CE}"/>
    <dgm:cxn modelId="{0E8D35F4-959F-4ECF-B330-93E46124393B}" type="presOf" srcId="{B0B0A38E-FAEA-41DA-8508-437C2CADE1E5}" destId="{5CC5F3EC-F014-44E6-997C-ED293DC62845}" srcOrd="0" destOrd="0" presId="urn:microsoft.com/office/officeart/2005/8/layout/hierarchy3"/>
    <dgm:cxn modelId="{5B68D62A-3F60-4CAB-8C63-0D7CDE176408}" type="presOf" srcId="{ADA2B66B-424E-40FD-8A70-58028A6FEB42}" destId="{8119D754-BB14-4180-92FF-4FC455C52D9A}" srcOrd="0" destOrd="0" presId="urn:microsoft.com/office/officeart/2005/8/layout/hierarchy3"/>
    <dgm:cxn modelId="{DB7746BA-E497-4485-8C23-59D3CE964524}" type="presOf" srcId="{E99963C8-43A1-4F1C-B98B-42E8E03AFA79}" destId="{DF0983BC-B6FF-41A5-9EB2-9E62AB13CEFF}" srcOrd="0" destOrd="0" presId="urn:microsoft.com/office/officeart/2005/8/layout/hierarchy3"/>
    <dgm:cxn modelId="{BA9C8469-D005-457E-9314-D576D93A69F2}" type="presOf" srcId="{3F9BB59D-090A-4D50-B35C-9BDCA5E02F17}" destId="{556E4D9E-8E28-4D37-860D-759AFEA309FB}" srcOrd="1" destOrd="0" presId="urn:microsoft.com/office/officeart/2005/8/layout/hierarchy3"/>
    <dgm:cxn modelId="{0CF43B08-E5FC-45B3-8083-974063BB9C41}" srcId="{66E5DD03-21A2-427F-BFC4-E0A60DF91395}" destId="{B0B0A38E-FAEA-41DA-8508-437C2CADE1E5}" srcOrd="2" destOrd="0" parTransId="{62514D26-CDDA-400B-8123-796999581D39}" sibTransId="{D2206726-25CF-4EE6-B3FF-77EDA2229219}"/>
    <dgm:cxn modelId="{49D47AB1-7AF7-44B1-9939-477C505A65EB}" srcId="{3F9BB59D-090A-4D50-B35C-9BDCA5E02F17}" destId="{30D78C82-822D-4F8E-A05C-0F75FAFFEAE2}" srcOrd="0" destOrd="0" parTransId="{4FC73173-780E-424B-BDAF-1C0EFF4A3A75}" sibTransId="{60F876BA-FB23-439A-B03D-8C93B902D556}"/>
    <dgm:cxn modelId="{A4401F6D-7793-43E8-8A4C-034C54F6F0E8}" type="presOf" srcId="{66E5DD03-21A2-427F-BFC4-E0A60DF91395}" destId="{C8EEC7C1-4450-401F-9EC6-26D7311CC09F}" srcOrd="0" destOrd="0" presId="urn:microsoft.com/office/officeart/2005/8/layout/hierarchy3"/>
    <dgm:cxn modelId="{3ED81B90-57BD-464A-B704-864FF9519070}" type="presParOf" srcId="{076A6E15-4360-497E-B57F-84100EFC66A3}" destId="{E6DD4578-9735-49ED-B8AE-5A43F3124B56}" srcOrd="0" destOrd="0" presId="urn:microsoft.com/office/officeart/2005/8/layout/hierarchy3"/>
    <dgm:cxn modelId="{B3827C89-35CB-455F-A335-7A7E69BF0566}" type="presParOf" srcId="{E6DD4578-9735-49ED-B8AE-5A43F3124B56}" destId="{D4F672BB-7240-42A6-9F81-C815EC2584CE}" srcOrd="0" destOrd="0" presId="urn:microsoft.com/office/officeart/2005/8/layout/hierarchy3"/>
    <dgm:cxn modelId="{AF028EF3-2479-4E28-BC5D-155FFAEEDF9A}" type="presParOf" srcId="{D4F672BB-7240-42A6-9F81-C815EC2584CE}" destId="{53E48327-AD1C-4E4B-A94C-C3188A6B4FAF}" srcOrd="0" destOrd="0" presId="urn:microsoft.com/office/officeart/2005/8/layout/hierarchy3"/>
    <dgm:cxn modelId="{26813B64-A654-4A9A-9AED-7040A27DE3B4}" type="presParOf" srcId="{D4F672BB-7240-42A6-9F81-C815EC2584CE}" destId="{556E4D9E-8E28-4D37-860D-759AFEA309FB}" srcOrd="1" destOrd="0" presId="urn:microsoft.com/office/officeart/2005/8/layout/hierarchy3"/>
    <dgm:cxn modelId="{6910AFE5-CA8D-4196-8CAB-6FE83A2B5EF2}" type="presParOf" srcId="{E6DD4578-9735-49ED-B8AE-5A43F3124B56}" destId="{A41F9784-28BF-48AC-A513-801B3EF1E7C9}" srcOrd="1" destOrd="0" presId="urn:microsoft.com/office/officeart/2005/8/layout/hierarchy3"/>
    <dgm:cxn modelId="{6E43F2A7-DBFE-4244-B1A2-C50DE8885B54}" type="presParOf" srcId="{A41F9784-28BF-48AC-A513-801B3EF1E7C9}" destId="{7E211CBF-F901-47AA-8A36-A30F2BAD6542}" srcOrd="0" destOrd="0" presId="urn:microsoft.com/office/officeart/2005/8/layout/hierarchy3"/>
    <dgm:cxn modelId="{991FDCA8-08A9-4EDF-8AB1-1C90E7E58387}" type="presParOf" srcId="{A41F9784-28BF-48AC-A513-801B3EF1E7C9}" destId="{02730A98-4FDA-47AF-9D0E-91322BC49D8E}" srcOrd="1" destOrd="0" presId="urn:microsoft.com/office/officeart/2005/8/layout/hierarchy3"/>
    <dgm:cxn modelId="{5F7E4FEA-33FB-4149-882E-D2FE3B504C8F}" type="presParOf" srcId="{A41F9784-28BF-48AC-A513-801B3EF1E7C9}" destId="{DF0983BC-B6FF-41A5-9EB2-9E62AB13CEFF}" srcOrd="2" destOrd="0" presId="urn:microsoft.com/office/officeart/2005/8/layout/hierarchy3"/>
    <dgm:cxn modelId="{3A5EBB89-D0EC-43AB-A82F-45981DBCF1BF}" type="presParOf" srcId="{A41F9784-28BF-48AC-A513-801B3EF1E7C9}" destId="{2B6E6D5B-37FC-4502-83A2-26A6DD711F19}" srcOrd="3" destOrd="0" presId="urn:microsoft.com/office/officeart/2005/8/layout/hierarchy3"/>
    <dgm:cxn modelId="{032646A4-862C-402F-9C20-10F427C54B25}" type="presParOf" srcId="{A41F9784-28BF-48AC-A513-801B3EF1E7C9}" destId="{952FE002-EAC9-464C-A0CC-CF0A2F0761EB}" srcOrd="4" destOrd="0" presId="urn:microsoft.com/office/officeart/2005/8/layout/hierarchy3"/>
    <dgm:cxn modelId="{3A1E9CD0-07B1-4345-8663-0E04E7FE9C0F}" type="presParOf" srcId="{A41F9784-28BF-48AC-A513-801B3EF1E7C9}" destId="{D67853D7-9091-49F1-82C6-A710E5CC9C78}" srcOrd="5" destOrd="0" presId="urn:microsoft.com/office/officeart/2005/8/layout/hierarchy3"/>
    <dgm:cxn modelId="{F8F2A775-BDC5-48B6-9BAF-3AB445B5973A}" type="presParOf" srcId="{076A6E15-4360-497E-B57F-84100EFC66A3}" destId="{EFDCABED-0A94-4C7F-B3A3-B0A856F364B5}" srcOrd="1" destOrd="0" presId="urn:microsoft.com/office/officeart/2005/8/layout/hierarchy3"/>
    <dgm:cxn modelId="{E50A4FED-12F4-4B28-8F99-5CC932B0241A}" type="presParOf" srcId="{EFDCABED-0A94-4C7F-B3A3-B0A856F364B5}" destId="{3CAFEDB9-8693-4C02-8084-414B6E5F0D63}" srcOrd="0" destOrd="0" presId="urn:microsoft.com/office/officeart/2005/8/layout/hierarchy3"/>
    <dgm:cxn modelId="{C9C6652A-1052-4ABF-BBC7-7FCC4BA5D62D}" type="presParOf" srcId="{3CAFEDB9-8693-4C02-8084-414B6E5F0D63}" destId="{C8EEC7C1-4450-401F-9EC6-26D7311CC09F}" srcOrd="0" destOrd="0" presId="urn:microsoft.com/office/officeart/2005/8/layout/hierarchy3"/>
    <dgm:cxn modelId="{44FC1B1A-8071-4371-A801-419683445C1A}" type="presParOf" srcId="{3CAFEDB9-8693-4C02-8084-414B6E5F0D63}" destId="{8C005BA7-3730-4190-AD1F-88960B4A9B23}" srcOrd="1" destOrd="0" presId="urn:microsoft.com/office/officeart/2005/8/layout/hierarchy3"/>
    <dgm:cxn modelId="{16FF9F51-AA6C-49EA-9896-49BAECC90F57}" type="presParOf" srcId="{EFDCABED-0A94-4C7F-B3A3-B0A856F364B5}" destId="{211CA898-577E-494E-B94B-5337C130E6AD}" srcOrd="1" destOrd="0" presId="urn:microsoft.com/office/officeart/2005/8/layout/hierarchy3"/>
    <dgm:cxn modelId="{44EDF68D-D043-4997-BAE9-B2423E05ECF3}" type="presParOf" srcId="{211CA898-577E-494E-B94B-5337C130E6AD}" destId="{24C87142-3465-4D75-83FC-FE318FF84A8C}" srcOrd="0" destOrd="0" presId="urn:microsoft.com/office/officeart/2005/8/layout/hierarchy3"/>
    <dgm:cxn modelId="{991FDB78-1160-447E-944F-22FD951C6C36}" type="presParOf" srcId="{211CA898-577E-494E-B94B-5337C130E6AD}" destId="{A99EA317-213B-4FB0-86EC-0EB9867FEC62}" srcOrd="1" destOrd="0" presId="urn:microsoft.com/office/officeart/2005/8/layout/hierarchy3"/>
    <dgm:cxn modelId="{8C8ED7FD-EBA3-421D-9B1A-211C455FFDF8}" type="presParOf" srcId="{211CA898-577E-494E-B94B-5337C130E6AD}" destId="{C8892DCA-29E3-447B-BDAE-4342FD7D9787}" srcOrd="2" destOrd="0" presId="urn:microsoft.com/office/officeart/2005/8/layout/hierarchy3"/>
    <dgm:cxn modelId="{79E59DC7-8CCB-481B-8AC9-25579C428E5B}" type="presParOf" srcId="{211CA898-577E-494E-B94B-5337C130E6AD}" destId="{52176671-EE34-4503-9B41-50931117C4B9}" srcOrd="3" destOrd="0" presId="urn:microsoft.com/office/officeart/2005/8/layout/hierarchy3"/>
    <dgm:cxn modelId="{3798EA7F-6A2C-42E7-9A34-C446421314B4}" type="presParOf" srcId="{211CA898-577E-494E-B94B-5337C130E6AD}" destId="{CEDC1254-CFEB-4AFF-8FC5-AEA4C1EC7E4B}" srcOrd="4" destOrd="0" presId="urn:microsoft.com/office/officeart/2005/8/layout/hierarchy3"/>
    <dgm:cxn modelId="{166B86D5-6E40-4FFF-A2A8-7680B8F9D793}" type="presParOf" srcId="{211CA898-577E-494E-B94B-5337C130E6AD}" destId="{5CC5F3EC-F014-44E6-997C-ED293DC62845}" srcOrd="5" destOrd="0" presId="urn:microsoft.com/office/officeart/2005/8/layout/hierarchy3"/>
    <dgm:cxn modelId="{7B6AF1E6-2097-4FD3-B96E-F2B26F54971D}" type="presParOf" srcId="{211CA898-577E-494E-B94B-5337C130E6AD}" destId="{8119D754-BB14-4180-92FF-4FC455C52D9A}" srcOrd="6" destOrd="0" presId="urn:microsoft.com/office/officeart/2005/8/layout/hierarchy3"/>
    <dgm:cxn modelId="{FF7FC145-FB9A-4FE0-84D6-13CFFBA6E747}" type="presParOf" srcId="{211CA898-577E-494E-B94B-5337C130E6AD}" destId="{EDFA1534-79EE-4F6B-B7DC-1B4156BEC505}" srcOrd="7" destOrd="0" presId="urn:microsoft.com/office/officeart/2005/8/layout/hierarchy3"/>
    <dgm:cxn modelId="{9AB60144-962F-4AA8-BB35-4A19AB9DD3EB}" type="presParOf" srcId="{211CA898-577E-494E-B94B-5337C130E6AD}" destId="{E9FB34EF-9F00-40C8-9D24-5DE9D502B1D9}" srcOrd="8" destOrd="0" presId="urn:microsoft.com/office/officeart/2005/8/layout/hierarchy3"/>
    <dgm:cxn modelId="{50B4EA56-53FB-4E6C-AE98-9195185A4F10}" type="presParOf" srcId="{211CA898-577E-494E-B94B-5337C130E6AD}" destId="{9B1B2358-F4AC-4DA6-A2C7-01F2D65A5807}"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51502-F2DA-46E1-BB15-7E8DE1911D29}"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IN"/>
        </a:p>
      </dgm:t>
    </dgm:pt>
    <dgm:pt modelId="{8AEDF157-3206-481F-8619-B33BE3101BCF}">
      <dgm:prSet phldrT="[Text]"/>
      <dgm:spPr>
        <a:solidFill>
          <a:schemeClr val="bg1"/>
        </a:solidFill>
      </dgm:spPr>
      <dgm:t>
        <a:bodyPr/>
        <a:lstStyle/>
        <a:p>
          <a:r>
            <a:rPr lang="en-US" dirty="0" smtClean="0"/>
            <a:t>We can make website more lucrative.</a:t>
          </a:r>
          <a:endParaRPr lang="en-IN" dirty="0"/>
        </a:p>
      </dgm:t>
    </dgm:pt>
    <dgm:pt modelId="{A837D3AB-D4E3-4D28-974C-2D696A1F0760}" type="parTrans" cxnId="{2394EF02-7636-4C9F-9D86-D39C00DF2171}">
      <dgm:prSet/>
      <dgm:spPr/>
      <dgm:t>
        <a:bodyPr/>
        <a:lstStyle/>
        <a:p>
          <a:endParaRPr lang="en-IN"/>
        </a:p>
      </dgm:t>
    </dgm:pt>
    <dgm:pt modelId="{136E356A-014D-4126-A5E7-48621A7A974D}" type="sibTrans" cxnId="{2394EF02-7636-4C9F-9D86-D39C00DF2171}">
      <dgm:prSet/>
      <dgm:spPr/>
      <dgm:t>
        <a:bodyPr/>
        <a:lstStyle/>
        <a:p>
          <a:endParaRPr lang="en-IN"/>
        </a:p>
      </dgm:t>
    </dgm:pt>
    <dgm:pt modelId="{31CD6321-B7D5-482E-9B50-649C5E5848DC}">
      <dgm:prSet phldrT="[Text]"/>
      <dgm:spPr>
        <a:solidFill>
          <a:schemeClr val="bg1"/>
        </a:solidFill>
      </dgm:spPr>
      <dgm:t>
        <a:bodyPr/>
        <a:lstStyle/>
        <a:p>
          <a:r>
            <a:rPr lang="en-US" dirty="0" smtClean="0"/>
            <a:t>We can provide video assistance as well.</a:t>
          </a:r>
          <a:endParaRPr lang="en-IN" dirty="0"/>
        </a:p>
      </dgm:t>
    </dgm:pt>
    <dgm:pt modelId="{A418CF0F-1C05-4FBE-AAF9-84A97D3FD330}" type="parTrans" cxnId="{B6A2CD06-EDD0-4738-8772-A0000E8244FD}">
      <dgm:prSet/>
      <dgm:spPr/>
      <dgm:t>
        <a:bodyPr/>
        <a:lstStyle/>
        <a:p>
          <a:endParaRPr lang="en-IN"/>
        </a:p>
      </dgm:t>
    </dgm:pt>
    <dgm:pt modelId="{6518F182-ECE6-4982-B888-6FBB0408F579}" type="sibTrans" cxnId="{B6A2CD06-EDD0-4738-8772-A0000E8244FD}">
      <dgm:prSet/>
      <dgm:spPr/>
      <dgm:t>
        <a:bodyPr/>
        <a:lstStyle/>
        <a:p>
          <a:endParaRPr lang="en-IN"/>
        </a:p>
      </dgm:t>
    </dgm:pt>
    <dgm:pt modelId="{F35B0DD9-B119-482B-80F4-94E14232BAFC}">
      <dgm:prSet phldrT="[Text]"/>
      <dgm:spPr>
        <a:solidFill>
          <a:schemeClr val="bg1"/>
        </a:solidFill>
      </dgm:spPr>
      <dgm:t>
        <a:bodyPr/>
        <a:lstStyle/>
        <a:p>
          <a:r>
            <a:rPr lang="en-US" dirty="0" smtClean="0"/>
            <a:t>Also we sort the tutorials according to courses </a:t>
          </a:r>
          <a:r>
            <a:rPr lang="en-US" smtClean="0"/>
            <a:t>and departments</a:t>
          </a:r>
          <a:r>
            <a:rPr lang="en-US" dirty="0" smtClean="0"/>
            <a:t>.</a:t>
          </a:r>
          <a:endParaRPr lang="en-IN" dirty="0"/>
        </a:p>
      </dgm:t>
    </dgm:pt>
    <dgm:pt modelId="{12380688-AB52-4ABF-8C3D-39FFAFEFEB48}" type="parTrans" cxnId="{A47D33F3-AA63-4270-8BAB-BDA10BA1B451}">
      <dgm:prSet/>
      <dgm:spPr/>
      <dgm:t>
        <a:bodyPr/>
        <a:lstStyle/>
        <a:p>
          <a:endParaRPr lang="en-IN"/>
        </a:p>
      </dgm:t>
    </dgm:pt>
    <dgm:pt modelId="{D0867848-1259-4B3A-A9C2-1464475C7D2E}" type="sibTrans" cxnId="{A47D33F3-AA63-4270-8BAB-BDA10BA1B451}">
      <dgm:prSet/>
      <dgm:spPr/>
      <dgm:t>
        <a:bodyPr/>
        <a:lstStyle/>
        <a:p>
          <a:endParaRPr lang="en-IN"/>
        </a:p>
      </dgm:t>
    </dgm:pt>
    <dgm:pt modelId="{968A829A-A064-48F3-BE64-554E7BB94FB7}" type="pres">
      <dgm:prSet presAssocID="{B4B51502-F2DA-46E1-BB15-7E8DE1911D29}" presName="diagram" presStyleCnt="0">
        <dgm:presLayoutVars>
          <dgm:dir/>
          <dgm:resizeHandles val="exact"/>
        </dgm:presLayoutVars>
      </dgm:prSet>
      <dgm:spPr/>
      <dgm:t>
        <a:bodyPr/>
        <a:lstStyle/>
        <a:p>
          <a:endParaRPr lang="en-IN"/>
        </a:p>
      </dgm:t>
    </dgm:pt>
    <dgm:pt modelId="{6D0594B7-A1E1-4BA8-B16B-AC6BC71872DA}" type="pres">
      <dgm:prSet presAssocID="{8AEDF157-3206-481F-8619-B33BE3101BCF}" presName="node" presStyleLbl="node1" presStyleIdx="0" presStyleCnt="3">
        <dgm:presLayoutVars>
          <dgm:bulletEnabled val="1"/>
        </dgm:presLayoutVars>
      </dgm:prSet>
      <dgm:spPr/>
      <dgm:t>
        <a:bodyPr/>
        <a:lstStyle/>
        <a:p>
          <a:endParaRPr lang="en-IN"/>
        </a:p>
      </dgm:t>
    </dgm:pt>
    <dgm:pt modelId="{2A3BB525-CF51-4B0B-8A71-29CD188DA317}" type="pres">
      <dgm:prSet presAssocID="{136E356A-014D-4126-A5E7-48621A7A974D}" presName="sibTrans" presStyleCnt="0"/>
      <dgm:spPr/>
    </dgm:pt>
    <dgm:pt modelId="{A7B1C4B9-C8EC-42C5-ABED-D80B25E8FDAE}" type="pres">
      <dgm:prSet presAssocID="{31CD6321-B7D5-482E-9B50-649C5E5848DC}" presName="node" presStyleLbl="node1" presStyleIdx="1" presStyleCnt="3">
        <dgm:presLayoutVars>
          <dgm:bulletEnabled val="1"/>
        </dgm:presLayoutVars>
      </dgm:prSet>
      <dgm:spPr/>
      <dgm:t>
        <a:bodyPr/>
        <a:lstStyle/>
        <a:p>
          <a:endParaRPr lang="en-IN"/>
        </a:p>
      </dgm:t>
    </dgm:pt>
    <dgm:pt modelId="{81E00D91-E2F6-414C-853D-B5E574BCE291}" type="pres">
      <dgm:prSet presAssocID="{6518F182-ECE6-4982-B888-6FBB0408F579}" presName="sibTrans" presStyleCnt="0"/>
      <dgm:spPr/>
    </dgm:pt>
    <dgm:pt modelId="{A150D448-B009-437D-94E3-B6B5FD2E046C}" type="pres">
      <dgm:prSet presAssocID="{F35B0DD9-B119-482B-80F4-94E14232BAFC}" presName="node" presStyleLbl="node1" presStyleIdx="2" presStyleCnt="3">
        <dgm:presLayoutVars>
          <dgm:bulletEnabled val="1"/>
        </dgm:presLayoutVars>
      </dgm:prSet>
      <dgm:spPr/>
      <dgm:t>
        <a:bodyPr/>
        <a:lstStyle/>
        <a:p>
          <a:endParaRPr lang="en-IN"/>
        </a:p>
      </dgm:t>
    </dgm:pt>
  </dgm:ptLst>
  <dgm:cxnLst>
    <dgm:cxn modelId="{B6A2CD06-EDD0-4738-8772-A0000E8244FD}" srcId="{B4B51502-F2DA-46E1-BB15-7E8DE1911D29}" destId="{31CD6321-B7D5-482E-9B50-649C5E5848DC}" srcOrd="1" destOrd="0" parTransId="{A418CF0F-1C05-4FBE-AAF9-84A97D3FD330}" sibTransId="{6518F182-ECE6-4982-B888-6FBB0408F579}"/>
    <dgm:cxn modelId="{FFF520DB-929B-4D99-B93D-4AB2C795A69D}" type="presOf" srcId="{8AEDF157-3206-481F-8619-B33BE3101BCF}" destId="{6D0594B7-A1E1-4BA8-B16B-AC6BC71872DA}" srcOrd="0" destOrd="0" presId="urn:microsoft.com/office/officeart/2005/8/layout/default"/>
    <dgm:cxn modelId="{7814AD02-AEDE-46C1-8D49-F49870C52413}" type="presOf" srcId="{31CD6321-B7D5-482E-9B50-649C5E5848DC}" destId="{A7B1C4B9-C8EC-42C5-ABED-D80B25E8FDAE}" srcOrd="0" destOrd="0" presId="urn:microsoft.com/office/officeart/2005/8/layout/default"/>
    <dgm:cxn modelId="{B0956F12-DF81-4911-8C5D-953C2C2D1423}" type="presOf" srcId="{B4B51502-F2DA-46E1-BB15-7E8DE1911D29}" destId="{968A829A-A064-48F3-BE64-554E7BB94FB7}" srcOrd="0" destOrd="0" presId="urn:microsoft.com/office/officeart/2005/8/layout/default"/>
    <dgm:cxn modelId="{A47D33F3-AA63-4270-8BAB-BDA10BA1B451}" srcId="{B4B51502-F2DA-46E1-BB15-7E8DE1911D29}" destId="{F35B0DD9-B119-482B-80F4-94E14232BAFC}" srcOrd="2" destOrd="0" parTransId="{12380688-AB52-4ABF-8C3D-39FFAFEFEB48}" sibTransId="{D0867848-1259-4B3A-A9C2-1464475C7D2E}"/>
    <dgm:cxn modelId="{2394EF02-7636-4C9F-9D86-D39C00DF2171}" srcId="{B4B51502-F2DA-46E1-BB15-7E8DE1911D29}" destId="{8AEDF157-3206-481F-8619-B33BE3101BCF}" srcOrd="0" destOrd="0" parTransId="{A837D3AB-D4E3-4D28-974C-2D696A1F0760}" sibTransId="{136E356A-014D-4126-A5E7-48621A7A974D}"/>
    <dgm:cxn modelId="{C322F7DA-2B23-432F-BAB3-49997CC98A07}" type="presOf" srcId="{F35B0DD9-B119-482B-80F4-94E14232BAFC}" destId="{A150D448-B009-437D-94E3-B6B5FD2E046C}" srcOrd="0" destOrd="0" presId="urn:microsoft.com/office/officeart/2005/8/layout/default"/>
    <dgm:cxn modelId="{F38EBD12-5CEF-492F-8E09-9B4C55C0183E}" type="presParOf" srcId="{968A829A-A064-48F3-BE64-554E7BB94FB7}" destId="{6D0594B7-A1E1-4BA8-B16B-AC6BC71872DA}" srcOrd="0" destOrd="0" presId="urn:microsoft.com/office/officeart/2005/8/layout/default"/>
    <dgm:cxn modelId="{060576E4-04D7-4C70-8991-DCEC7BAE4B95}" type="presParOf" srcId="{968A829A-A064-48F3-BE64-554E7BB94FB7}" destId="{2A3BB525-CF51-4B0B-8A71-29CD188DA317}" srcOrd="1" destOrd="0" presId="urn:microsoft.com/office/officeart/2005/8/layout/default"/>
    <dgm:cxn modelId="{6776F43C-21F1-40E8-A126-782AD342A06D}" type="presParOf" srcId="{968A829A-A064-48F3-BE64-554E7BB94FB7}" destId="{A7B1C4B9-C8EC-42C5-ABED-D80B25E8FDAE}" srcOrd="2" destOrd="0" presId="urn:microsoft.com/office/officeart/2005/8/layout/default"/>
    <dgm:cxn modelId="{18B71B6D-5808-4EB4-8B74-FFD912AEF1B7}" type="presParOf" srcId="{968A829A-A064-48F3-BE64-554E7BB94FB7}" destId="{81E00D91-E2F6-414C-853D-B5E574BCE291}" srcOrd="3" destOrd="0" presId="urn:microsoft.com/office/officeart/2005/8/layout/default"/>
    <dgm:cxn modelId="{32AA9919-3D0D-4186-BD0D-C1E87FBB2BDB}" type="presParOf" srcId="{968A829A-A064-48F3-BE64-554E7BB94FB7}" destId="{A150D448-B009-437D-94E3-B6B5FD2E046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48327-AD1C-4E4B-A94C-C3188A6B4FAF}">
      <dsp:nvSpPr>
        <dsp:cNvPr id="0" name=""/>
        <dsp:cNvSpPr/>
      </dsp:nvSpPr>
      <dsp:spPr>
        <a:xfrm>
          <a:off x="0" y="0"/>
          <a:ext cx="4353538" cy="732529"/>
        </a:xfrm>
        <a:prstGeom prst="roundRect">
          <a:avLst>
            <a:gd name="adj" fmla="val 10000"/>
          </a:avLst>
        </a:prstGeom>
        <a:solidFill>
          <a:schemeClr val="bg1">
            <a:lumMod val="95000"/>
            <a:lumOff val="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effectLst/>
              <a:latin typeface="Calibri" panose="020F0502020204030204" pitchFamily="34" charset="0"/>
              <a:ea typeface="Arial" panose="020B0604020202020204" pitchFamily="34" charset="0"/>
              <a:cs typeface="Calibri" panose="020F0502020204030204" pitchFamily="34" charset="0"/>
            </a:rPr>
            <a:t>The main features of this project are as follows: </a:t>
          </a:r>
          <a:endParaRPr lang="en-IN" sz="2200" kern="1200" dirty="0"/>
        </a:p>
      </dsp:txBody>
      <dsp:txXfrm>
        <a:off x="21455" y="21455"/>
        <a:ext cx="4310628" cy="689619"/>
      </dsp:txXfrm>
    </dsp:sp>
    <dsp:sp modelId="{7E211CBF-F901-47AA-8A36-A30F2BAD6542}">
      <dsp:nvSpPr>
        <dsp:cNvPr id="0" name=""/>
        <dsp:cNvSpPr/>
      </dsp:nvSpPr>
      <dsp:spPr>
        <a:xfrm>
          <a:off x="435353" y="732529"/>
          <a:ext cx="467617" cy="955784"/>
        </a:xfrm>
        <a:custGeom>
          <a:avLst/>
          <a:gdLst/>
          <a:ahLst/>
          <a:cxnLst/>
          <a:rect l="0" t="0" r="0" b="0"/>
          <a:pathLst>
            <a:path>
              <a:moveTo>
                <a:pt x="0" y="0"/>
              </a:moveTo>
              <a:lnTo>
                <a:pt x="0" y="955784"/>
              </a:lnTo>
              <a:lnTo>
                <a:pt x="467617" y="95578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730A98-4FDA-47AF-9D0E-91322BC49D8E}">
      <dsp:nvSpPr>
        <dsp:cNvPr id="0" name=""/>
        <dsp:cNvSpPr/>
      </dsp:nvSpPr>
      <dsp:spPr>
        <a:xfrm>
          <a:off x="902971" y="1212191"/>
          <a:ext cx="2123092" cy="9522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effectLst/>
              <a:latin typeface="Calibri" panose="020F0502020204030204" pitchFamily="34" charset="0"/>
              <a:ea typeface="Arial" panose="020B0604020202020204" pitchFamily="34" charset="0"/>
              <a:cs typeface="Calibri" panose="020F0502020204030204" pitchFamily="34" charset="0"/>
            </a:rPr>
            <a:t>Simple and one click navigation menu.</a:t>
          </a:r>
          <a:endParaRPr lang="en-IN" sz="1800" kern="1200" dirty="0"/>
        </a:p>
      </dsp:txBody>
      <dsp:txXfrm>
        <a:off x="930861" y="1240081"/>
        <a:ext cx="2067312" cy="896464"/>
      </dsp:txXfrm>
    </dsp:sp>
    <dsp:sp modelId="{DF0983BC-B6FF-41A5-9EB2-9E62AB13CEFF}">
      <dsp:nvSpPr>
        <dsp:cNvPr id="0" name=""/>
        <dsp:cNvSpPr/>
      </dsp:nvSpPr>
      <dsp:spPr>
        <a:xfrm>
          <a:off x="435353" y="732529"/>
          <a:ext cx="484225" cy="2318966"/>
        </a:xfrm>
        <a:custGeom>
          <a:avLst/>
          <a:gdLst/>
          <a:ahLst/>
          <a:cxnLst/>
          <a:rect l="0" t="0" r="0" b="0"/>
          <a:pathLst>
            <a:path>
              <a:moveTo>
                <a:pt x="0" y="0"/>
              </a:moveTo>
              <a:lnTo>
                <a:pt x="0" y="2318966"/>
              </a:lnTo>
              <a:lnTo>
                <a:pt x="484225" y="231896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6E6D5B-37FC-4502-83A2-26A6DD711F19}">
      <dsp:nvSpPr>
        <dsp:cNvPr id="0" name=""/>
        <dsp:cNvSpPr/>
      </dsp:nvSpPr>
      <dsp:spPr>
        <a:xfrm>
          <a:off x="919579" y="2487891"/>
          <a:ext cx="2122799" cy="112720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effectLst/>
              <a:latin typeface="Calibri" panose="020F0502020204030204" pitchFamily="34" charset="0"/>
              <a:ea typeface="Arial" panose="020B0604020202020204" pitchFamily="34" charset="0"/>
              <a:cs typeface="Calibri" panose="020F0502020204030204" pitchFamily="34" charset="0"/>
            </a:rPr>
            <a:t>Five sections-navbar, tutorials, events, contact form, footer.</a:t>
          </a:r>
          <a:endParaRPr lang="en-IN" sz="1100" kern="1200" dirty="0">
            <a:latin typeface="Calibri" panose="020F0502020204030204" pitchFamily="34" charset="0"/>
            <a:ea typeface="Arial" panose="020B0604020202020204" pitchFamily="34" charset="0"/>
            <a:cs typeface="Calibri" panose="020F0502020204030204" pitchFamily="34" charset="0"/>
          </a:endParaRPr>
        </a:p>
      </dsp:txBody>
      <dsp:txXfrm>
        <a:off x="952594" y="2520906"/>
        <a:ext cx="2056769" cy="1061178"/>
      </dsp:txXfrm>
    </dsp:sp>
    <dsp:sp modelId="{952FE002-EAC9-464C-A0CC-CF0A2F0761EB}">
      <dsp:nvSpPr>
        <dsp:cNvPr id="0" name=""/>
        <dsp:cNvSpPr/>
      </dsp:nvSpPr>
      <dsp:spPr>
        <a:xfrm>
          <a:off x="435353" y="732529"/>
          <a:ext cx="499977" cy="3702120"/>
        </a:xfrm>
        <a:custGeom>
          <a:avLst/>
          <a:gdLst/>
          <a:ahLst/>
          <a:cxnLst/>
          <a:rect l="0" t="0" r="0" b="0"/>
          <a:pathLst>
            <a:path>
              <a:moveTo>
                <a:pt x="0" y="0"/>
              </a:moveTo>
              <a:lnTo>
                <a:pt x="0" y="3702120"/>
              </a:lnTo>
              <a:lnTo>
                <a:pt x="499977" y="37021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7853D7-9091-49F1-82C6-A710E5CC9C78}">
      <dsp:nvSpPr>
        <dsp:cNvPr id="0" name=""/>
        <dsp:cNvSpPr/>
      </dsp:nvSpPr>
      <dsp:spPr>
        <a:xfrm>
          <a:off x="935331" y="3927779"/>
          <a:ext cx="2138364" cy="10137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effectLst/>
              <a:latin typeface="Calibri" panose="020F0502020204030204" pitchFamily="34" charset="0"/>
              <a:ea typeface="Arial" panose="020B0604020202020204" pitchFamily="34" charset="0"/>
              <a:cs typeface="Calibri" panose="020F0502020204030204" pitchFamily="34" charset="0"/>
            </a:rPr>
            <a:t>Forms to contact and join </a:t>
          </a:r>
          <a:r>
            <a:rPr lang="en-US" sz="1800" kern="1200" smtClean="0">
              <a:effectLst/>
              <a:latin typeface="Calibri" panose="020F0502020204030204" pitchFamily="34" charset="0"/>
              <a:ea typeface="Arial" panose="020B0604020202020204" pitchFamily="34" charset="0"/>
              <a:cs typeface="Calibri" panose="020F0502020204030204" pitchFamily="34" charset="0"/>
            </a:rPr>
            <a:t>us.</a:t>
          </a:r>
          <a:endParaRPr lang="en-US" sz="1800" kern="1200" dirty="0">
            <a:effectLst/>
            <a:latin typeface="Calibri" panose="020F0502020204030204" pitchFamily="34" charset="0"/>
            <a:ea typeface="Arial" panose="020B0604020202020204" pitchFamily="34" charset="0"/>
            <a:cs typeface="Calibri" panose="020F0502020204030204" pitchFamily="34" charset="0"/>
          </a:endParaRPr>
        </a:p>
      </dsp:txBody>
      <dsp:txXfrm>
        <a:off x="965022" y="3957470"/>
        <a:ext cx="2078982" cy="954357"/>
      </dsp:txXfrm>
    </dsp:sp>
    <dsp:sp modelId="{C8EEC7C1-4450-401F-9EC6-26D7311CC09F}">
      <dsp:nvSpPr>
        <dsp:cNvPr id="0" name=""/>
        <dsp:cNvSpPr/>
      </dsp:nvSpPr>
      <dsp:spPr>
        <a:xfrm>
          <a:off x="6080473" y="47059"/>
          <a:ext cx="3838335" cy="732529"/>
        </a:xfrm>
        <a:prstGeom prst="roundRect">
          <a:avLst>
            <a:gd name="adj" fmla="val 10000"/>
          </a:avLst>
        </a:prstGeom>
        <a:solidFill>
          <a:schemeClr val="bg1">
            <a:lumMod val="95000"/>
            <a:lumOff val="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effectLst/>
              <a:latin typeface="Calibri" panose="020F0502020204030204" pitchFamily="34" charset="0"/>
              <a:ea typeface="Arial" panose="020B0604020202020204" pitchFamily="34" charset="0"/>
              <a:cs typeface="Calibri" panose="020F0502020204030204" pitchFamily="34" charset="0"/>
            </a:rPr>
            <a:t>The scope of this project is as follows: </a:t>
          </a:r>
          <a:endParaRPr lang="en-IN" sz="2200" kern="1200" dirty="0"/>
        </a:p>
      </dsp:txBody>
      <dsp:txXfrm>
        <a:off x="6101928" y="68514"/>
        <a:ext cx="3795425" cy="689619"/>
      </dsp:txXfrm>
    </dsp:sp>
    <dsp:sp modelId="{24C87142-3465-4D75-83FC-FE318FF84A8C}">
      <dsp:nvSpPr>
        <dsp:cNvPr id="0" name=""/>
        <dsp:cNvSpPr/>
      </dsp:nvSpPr>
      <dsp:spPr>
        <a:xfrm>
          <a:off x="6464306" y="779589"/>
          <a:ext cx="310958" cy="525999"/>
        </a:xfrm>
        <a:custGeom>
          <a:avLst/>
          <a:gdLst/>
          <a:ahLst/>
          <a:cxnLst/>
          <a:rect l="0" t="0" r="0" b="0"/>
          <a:pathLst>
            <a:path>
              <a:moveTo>
                <a:pt x="0" y="0"/>
              </a:moveTo>
              <a:lnTo>
                <a:pt x="0" y="525999"/>
              </a:lnTo>
              <a:lnTo>
                <a:pt x="310958" y="52599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EA317-213B-4FB0-86EC-0EB9867FEC62}">
      <dsp:nvSpPr>
        <dsp:cNvPr id="0" name=""/>
        <dsp:cNvSpPr/>
      </dsp:nvSpPr>
      <dsp:spPr>
        <a:xfrm>
          <a:off x="6775265" y="939324"/>
          <a:ext cx="2532511" cy="73252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effectLst/>
              <a:latin typeface="Calibri" panose="020F0502020204030204" pitchFamily="34" charset="0"/>
              <a:ea typeface="Arial" panose="020B0604020202020204" pitchFamily="34" charset="0"/>
              <a:cs typeface="Calibri" panose="020F0502020204030204" pitchFamily="34" charset="0"/>
            </a:rPr>
            <a:t>Can give study assistance for exam preparations.</a:t>
          </a:r>
          <a:endParaRPr lang="en-IN" sz="1400" kern="1200" dirty="0"/>
        </a:p>
      </dsp:txBody>
      <dsp:txXfrm>
        <a:off x="6796720" y="960779"/>
        <a:ext cx="2489601" cy="689619"/>
      </dsp:txXfrm>
    </dsp:sp>
    <dsp:sp modelId="{C8892DCA-29E3-447B-BDAE-4342FD7D9787}">
      <dsp:nvSpPr>
        <dsp:cNvPr id="0" name=""/>
        <dsp:cNvSpPr/>
      </dsp:nvSpPr>
      <dsp:spPr>
        <a:xfrm>
          <a:off x="6464306" y="779589"/>
          <a:ext cx="300363" cy="1379286"/>
        </a:xfrm>
        <a:custGeom>
          <a:avLst/>
          <a:gdLst/>
          <a:ahLst/>
          <a:cxnLst/>
          <a:rect l="0" t="0" r="0" b="0"/>
          <a:pathLst>
            <a:path>
              <a:moveTo>
                <a:pt x="0" y="0"/>
              </a:moveTo>
              <a:lnTo>
                <a:pt x="0" y="1379286"/>
              </a:lnTo>
              <a:lnTo>
                <a:pt x="300363" y="137928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176671-EE34-4503-9B41-50931117C4B9}">
      <dsp:nvSpPr>
        <dsp:cNvPr id="0" name=""/>
        <dsp:cNvSpPr/>
      </dsp:nvSpPr>
      <dsp:spPr>
        <a:xfrm>
          <a:off x="6764670" y="1792611"/>
          <a:ext cx="2582089" cy="73252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effectLst/>
              <a:latin typeface="Calibri" panose="020F0502020204030204" pitchFamily="34" charset="0"/>
              <a:ea typeface="Arial" panose="020B0604020202020204" pitchFamily="34" charset="0"/>
              <a:cs typeface="Calibri" panose="020F0502020204030204" pitchFamily="34" charset="0"/>
            </a:rPr>
            <a:t>Provide Study material according to subjects.</a:t>
          </a:r>
          <a:endParaRPr lang="en-IN" sz="1400" kern="1200" dirty="0">
            <a:latin typeface="Calibri" panose="020F0502020204030204" pitchFamily="34" charset="0"/>
            <a:ea typeface="Arial" panose="020B0604020202020204" pitchFamily="34" charset="0"/>
            <a:cs typeface="Calibri" panose="020F0502020204030204" pitchFamily="34" charset="0"/>
          </a:endParaRPr>
        </a:p>
      </dsp:txBody>
      <dsp:txXfrm>
        <a:off x="6786125" y="1814066"/>
        <a:ext cx="2539179" cy="689619"/>
      </dsp:txXfrm>
    </dsp:sp>
    <dsp:sp modelId="{CEDC1254-CFEB-4AFF-8FC5-AEA4C1EC7E4B}">
      <dsp:nvSpPr>
        <dsp:cNvPr id="0" name=""/>
        <dsp:cNvSpPr/>
      </dsp:nvSpPr>
      <dsp:spPr>
        <a:xfrm>
          <a:off x="6464306" y="779589"/>
          <a:ext cx="334329" cy="2302742"/>
        </a:xfrm>
        <a:custGeom>
          <a:avLst/>
          <a:gdLst/>
          <a:ahLst/>
          <a:cxnLst/>
          <a:rect l="0" t="0" r="0" b="0"/>
          <a:pathLst>
            <a:path>
              <a:moveTo>
                <a:pt x="0" y="0"/>
              </a:moveTo>
              <a:lnTo>
                <a:pt x="0" y="2302742"/>
              </a:lnTo>
              <a:lnTo>
                <a:pt x="334329" y="230274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5F3EC-F014-44E6-997C-ED293DC62845}">
      <dsp:nvSpPr>
        <dsp:cNvPr id="0" name=""/>
        <dsp:cNvSpPr/>
      </dsp:nvSpPr>
      <dsp:spPr>
        <a:xfrm>
          <a:off x="6798635" y="2716066"/>
          <a:ext cx="2579311" cy="73252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effectLst/>
              <a:latin typeface="Calibri" panose="020F0502020204030204" pitchFamily="34" charset="0"/>
              <a:ea typeface="Arial" panose="020B0604020202020204" pitchFamily="34" charset="0"/>
              <a:cs typeface="Calibri" panose="020F0502020204030204" pitchFamily="34" charset="0"/>
            </a:rPr>
            <a:t>Specially designed for I K Gujral Punjab Technical University students.</a:t>
          </a:r>
          <a:endParaRPr lang="en-IN" sz="1400" kern="1200" dirty="0"/>
        </a:p>
      </dsp:txBody>
      <dsp:txXfrm>
        <a:off x="6820090" y="2737521"/>
        <a:ext cx="2536401" cy="689619"/>
      </dsp:txXfrm>
    </dsp:sp>
    <dsp:sp modelId="{8119D754-BB14-4180-92FF-4FC455C52D9A}">
      <dsp:nvSpPr>
        <dsp:cNvPr id="0" name=""/>
        <dsp:cNvSpPr/>
      </dsp:nvSpPr>
      <dsp:spPr>
        <a:xfrm>
          <a:off x="6464306" y="779589"/>
          <a:ext cx="347163" cy="3210602"/>
        </a:xfrm>
        <a:custGeom>
          <a:avLst/>
          <a:gdLst/>
          <a:ahLst/>
          <a:cxnLst/>
          <a:rect l="0" t="0" r="0" b="0"/>
          <a:pathLst>
            <a:path>
              <a:moveTo>
                <a:pt x="0" y="0"/>
              </a:moveTo>
              <a:lnTo>
                <a:pt x="0" y="3210602"/>
              </a:lnTo>
              <a:lnTo>
                <a:pt x="347163" y="32106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A1534-79EE-4F6B-B7DC-1B4156BEC505}">
      <dsp:nvSpPr>
        <dsp:cNvPr id="0" name=""/>
        <dsp:cNvSpPr/>
      </dsp:nvSpPr>
      <dsp:spPr>
        <a:xfrm>
          <a:off x="6811469" y="3623926"/>
          <a:ext cx="2538043" cy="73252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effectLst/>
              <a:latin typeface="Calibri" panose="020F0502020204030204" pitchFamily="34" charset="0"/>
              <a:ea typeface="Arial" panose="020B0604020202020204" pitchFamily="34" charset="0"/>
              <a:cs typeface="Calibri" panose="020F0502020204030204" pitchFamily="34" charset="0"/>
            </a:rPr>
            <a:t>Easy and compatible to use.</a:t>
          </a:r>
          <a:endParaRPr lang="en-US" sz="1400" kern="1200" dirty="0">
            <a:effectLst/>
            <a:latin typeface="Calibri" panose="020F0502020204030204" pitchFamily="34" charset="0"/>
            <a:ea typeface="Arial" panose="020B0604020202020204" pitchFamily="34" charset="0"/>
            <a:cs typeface="Calibri" panose="020F0502020204030204" pitchFamily="34" charset="0"/>
          </a:endParaRPr>
        </a:p>
      </dsp:txBody>
      <dsp:txXfrm>
        <a:off x="6832924" y="3645381"/>
        <a:ext cx="2495133" cy="689619"/>
      </dsp:txXfrm>
    </dsp:sp>
    <dsp:sp modelId="{E9FB34EF-9F00-40C8-9D24-5DE9D502B1D9}">
      <dsp:nvSpPr>
        <dsp:cNvPr id="0" name=""/>
        <dsp:cNvSpPr/>
      </dsp:nvSpPr>
      <dsp:spPr>
        <a:xfrm>
          <a:off x="6464306" y="779589"/>
          <a:ext cx="364427" cy="4064511"/>
        </a:xfrm>
        <a:custGeom>
          <a:avLst/>
          <a:gdLst/>
          <a:ahLst/>
          <a:cxnLst/>
          <a:rect l="0" t="0" r="0" b="0"/>
          <a:pathLst>
            <a:path>
              <a:moveTo>
                <a:pt x="0" y="0"/>
              </a:moveTo>
              <a:lnTo>
                <a:pt x="0" y="4064511"/>
              </a:lnTo>
              <a:lnTo>
                <a:pt x="364427" y="406451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1B2358-F4AC-4DA6-A2C7-01F2D65A5807}">
      <dsp:nvSpPr>
        <dsp:cNvPr id="0" name=""/>
        <dsp:cNvSpPr/>
      </dsp:nvSpPr>
      <dsp:spPr>
        <a:xfrm>
          <a:off x="6828734" y="4477836"/>
          <a:ext cx="2498920" cy="73252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effectLst/>
              <a:latin typeface="Calibri" panose="020F0502020204030204" pitchFamily="34" charset="0"/>
              <a:ea typeface="Arial" panose="020B0604020202020204" pitchFamily="34" charset="0"/>
              <a:cs typeface="Calibri" panose="020F0502020204030204" pitchFamily="34" charset="0"/>
            </a:rPr>
            <a:t>User friendly interface.</a:t>
          </a:r>
          <a:endParaRPr lang="en-IN" sz="1400" kern="1200" dirty="0"/>
        </a:p>
      </dsp:txBody>
      <dsp:txXfrm>
        <a:off x="6850189" y="4499291"/>
        <a:ext cx="2456010" cy="689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594B7-A1E1-4BA8-B16B-AC6BC71872DA}">
      <dsp:nvSpPr>
        <dsp:cNvPr id="0" name=""/>
        <dsp:cNvSpPr/>
      </dsp:nvSpPr>
      <dsp:spPr>
        <a:xfrm>
          <a:off x="0" y="222599"/>
          <a:ext cx="3458817" cy="2075290"/>
        </a:xfrm>
        <a:prstGeom prst="rect">
          <a:avLst/>
        </a:prstGeom>
        <a:solidFill>
          <a:schemeClr val="bg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We can make website more lucrative.</a:t>
          </a:r>
          <a:endParaRPr lang="en-IN" sz="2800" kern="1200" dirty="0"/>
        </a:p>
      </dsp:txBody>
      <dsp:txXfrm>
        <a:off x="0" y="222599"/>
        <a:ext cx="3458817" cy="2075290"/>
      </dsp:txXfrm>
    </dsp:sp>
    <dsp:sp modelId="{A7B1C4B9-C8EC-42C5-ABED-D80B25E8FDAE}">
      <dsp:nvSpPr>
        <dsp:cNvPr id="0" name=""/>
        <dsp:cNvSpPr/>
      </dsp:nvSpPr>
      <dsp:spPr>
        <a:xfrm>
          <a:off x="3804699" y="222599"/>
          <a:ext cx="3458817" cy="2075290"/>
        </a:xfrm>
        <a:prstGeom prst="rect">
          <a:avLst/>
        </a:prstGeom>
        <a:solidFill>
          <a:schemeClr val="bg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We can provide video assistance as well.</a:t>
          </a:r>
          <a:endParaRPr lang="en-IN" sz="2800" kern="1200" dirty="0"/>
        </a:p>
      </dsp:txBody>
      <dsp:txXfrm>
        <a:off x="3804699" y="222599"/>
        <a:ext cx="3458817" cy="2075290"/>
      </dsp:txXfrm>
    </dsp:sp>
    <dsp:sp modelId="{A150D448-B009-437D-94E3-B6B5FD2E046C}">
      <dsp:nvSpPr>
        <dsp:cNvPr id="0" name=""/>
        <dsp:cNvSpPr/>
      </dsp:nvSpPr>
      <dsp:spPr>
        <a:xfrm>
          <a:off x="7609398" y="222599"/>
          <a:ext cx="3458817" cy="2075290"/>
        </a:xfrm>
        <a:prstGeom prst="rect">
          <a:avLst/>
        </a:prstGeom>
        <a:solidFill>
          <a:schemeClr val="bg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Also we sort the tutorials according to courses </a:t>
          </a:r>
          <a:r>
            <a:rPr lang="en-US" sz="2800" kern="1200" smtClean="0"/>
            <a:t>and departments</a:t>
          </a:r>
          <a:r>
            <a:rPr lang="en-US" sz="2800" kern="1200" dirty="0" smtClean="0"/>
            <a:t>.</a:t>
          </a:r>
          <a:endParaRPr lang="en-IN" sz="2800" kern="1200" dirty="0"/>
        </a:p>
      </dsp:txBody>
      <dsp:txXfrm>
        <a:off x="7609398" y="222599"/>
        <a:ext cx="3458817" cy="20752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32312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F717F-EB56-45CA-8A81-A6545B71DEA0}"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67968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11401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154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209764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221257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47772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2681063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3456948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2587642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61743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82455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351972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728670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24945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74576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407193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3966960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52936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937636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536105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60033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2430398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1161302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662219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95378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4261576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945412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4014456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19189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F717F-EB56-45CA-8A81-A6545B71DEA0}"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653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F717F-EB56-45CA-8A81-A6545B71DEA0}"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68210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410302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359186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BF717F-EB56-45CA-8A81-A6545B71DEA0}" type="datetimeFigureOut">
              <a:rPr lang="en-IN" smtClean="0"/>
              <a:t>12-09-2023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54964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F717F-EB56-45CA-8A81-A6545B71DEA0}"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1055D-17C5-4884-9CD4-D0E88AA93A49}" type="slidenum">
              <a:rPr lang="en-IN" smtClean="0"/>
              <a:t>‹#›</a:t>
            </a:fld>
            <a:endParaRPr lang="en-IN"/>
          </a:p>
        </p:txBody>
      </p:sp>
    </p:spTree>
    <p:extLst>
      <p:ext uri="{BB962C8B-B14F-4D97-AF65-F5344CB8AC3E}">
        <p14:creationId xmlns:p14="http://schemas.microsoft.com/office/powerpoint/2010/main" val="138889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3.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image" Target="../media/image5.png"/><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BF717F-EB56-45CA-8A81-A6545B71DEA0}" type="datetimeFigureOut">
              <a:rPr lang="en-IN" smtClean="0"/>
              <a:t>12-09-2023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81055D-17C5-4884-9CD4-D0E88AA93A49}" type="slidenum">
              <a:rPr lang="en-IN" smtClean="0"/>
              <a:t>‹#›</a:t>
            </a:fld>
            <a:endParaRPr lang="en-IN"/>
          </a:p>
        </p:txBody>
      </p:sp>
    </p:spTree>
    <p:extLst>
      <p:ext uri="{BB962C8B-B14F-4D97-AF65-F5344CB8AC3E}">
        <p14:creationId xmlns:p14="http://schemas.microsoft.com/office/powerpoint/2010/main" val="837013014"/>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BF717F-EB56-45CA-8A81-A6545B71DEA0}" type="datetimeFigureOut">
              <a:rPr lang="en-IN" smtClean="0">
                <a:solidFill>
                  <a:prstClr val="white">
                    <a:tint val="75000"/>
                    <a:alpha val="60000"/>
                  </a:prstClr>
                </a:solidFill>
              </a:rPr>
              <a:pPr/>
              <a:t>12-09-2023</a:t>
            </a:fld>
            <a:endParaRPr lang="en-IN">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81055D-17C5-4884-9CD4-D0E88AA93A4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583999493"/>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481F6-64CA-4836-ADB8-8AF802CBB0BA}"/>
              </a:ext>
            </a:extLst>
          </p:cNvPr>
          <p:cNvSpPr>
            <a:spLocks noGrp="1"/>
          </p:cNvSpPr>
          <p:nvPr>
            <p:ph type="ctrTitle"/>
          </p:nvPr>
        </p:nvSpPr>
        <p:spPr>
          <a:xfrm>
            <a:off x="889118" y="2091165"/>
            <a:ext cx="10311296" cy="1009843"/>
          </a:xfrm>
        </p:spPr>
        <p:txBody>
          <a:bodyPr>
            <a:normAutofit/>
          </a:bodyPr>
          <a:lstStyle/>
          <a:p>
            <a:pPr algn="ctr"/>
            <a:r>
              <a:rPr lang="en-US" sz="4800" b="1" dirty="0" smtClean="0">
                <a:latin typeface="Calibri" panose="020F0502020204030204" pitchFamily="34" charset="0"/>
                <a:ea typeface="Cascadia Mono SemiBold" panose="020B0609020000020004" pitchFamily="49" charset="0"/>
                <a:cs typeface="Calibri" panose="020F0502020204030204" pitchFamily="34" charset="0"/>
              </a:rPr>
              <a:t>TUTORIALS WEBSITE</a:t>
            </a:r>
            <a:endParaRPr lang="en-IN" sz="4800" b="1" dirty="0">
              <a:latin typeface="Calibri" panose="020F0502020204030204" pitchFamily="34" charset="0"/>
              <a:ea typeface="Cascadia Mono SemiBold" panose="020B0609020000020004" pitchFamily="49" charset="0"/>
              <a:cs typeface="Calibri" panose="020F0502020204030204" pitchFamily="34" charset="0"/>
            </a:endParaRPr>
          </a:p>
        </p:txBody>
      </p:sp>
      <p:pic>
        <p:nvPicPr>
          <p:cNvPr id="4" name="Picture 3">
            <a:extLst>
              <a:ext uri="{FF2B5EF4-FFF2-40B4-BE49-F238E27FC236}">
                <a16:creationId xmlns="" xmlns:a16="http://schemas.microsoft.com/office/drawing/2014/main" id="{EB74D39D-7713-4600-AEFD-D3CE3E00C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898" y="210866"/>
            <a:ext cx="1353196" cy="208105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 xmlns:a16="http://schemas.microsoft.com/office/drawing/2014/main" id="{3F662319-D51C-471A-B120-CC54BC82B382}"/>
              </a:ext>
            </a:extLst>
          </p:cNvPr>
          <p:cNvSpPr txBox="1"/>
          <p:nvPr/>
        </p:nvSpPr>
        <p:spPr>
          <a:xfrm>
            <a:off x="2784284" y="5847484"/>
            <a:ext cx="5890590" cy="923330"/>
          </a:xfrm>
          <a:prstGeom prst="rect">
            <a:avLst/>
          </a:prstGeom>
          <a:noFill/>
        </p:spPr>
        <p:txBody>
          <a:bodyPr wrap="square" rtlCol="0">
            <a:spAutoFit/>
          </a:bodyPr>
          <a:lstStyle/>
          <a:p>
            <a:r>
              <a:rPr lang="en-US" dirty="0" smtClean="0">
                <a:solidFill>
                  <a:srgbClr val="FF0000"/>
                </a:solidFill>
                <a:latin typeface="Calibri" panose="020F0502020204030204" pitchFamily="34" charset="0"/>
                <a:cs typeface="Calibri" panose="020F0502020204030204" pitchFamily="34" charset="0"/>
              </a:rPr>
              <a:t>                 Presented </a:t>
            </a:r>
            <a:r>
              <a:rPr lang="en-US" dirty="0">
                <a:solidFill>
                  <a:srgbClr val="FF0000"/>
                </a:solidFill>
                <a:latin typeface="Calibri" panose="020F0502020204030204" pitchFamily="34" charset="0"/>
                <a:cs typeface="Calibri" panose="020F0502020204030204" pitchFamily="34" charset="0"/>
              </a:rPr>
              <a:t>by</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Preekshit</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Dahiya</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Anupam</a:t>
            </a:r>
            <a:r>
              <a:rPr lang="en-US" dirty="0" smtClean="0">
                <a:solidFill>
                  <a:srgbClr val="FF0000"/>
                </a:solidFill>
                <a:latin typeface="Calibri" panose="020F0502020204030204" pitchFamily="34" charset="0"/>
                <a:cs typeface="Calibri" panose="020F0502020204030204" pitchFamily="34" charset="0"/>
              </a:rPr>
              <a:t> and </a:t>
            </a:r>
            <a:r>
              <a:rPr lang="en-US" dirty="0" err="1" smtClean="0">
                <a:solidFill>
                  <a:srgbClr val="FF0000"/>
                </a:solidFill>
                <a:latin typeface="Calibri" panose="020F0502020204030204" pitchFamily="34" charset="0"/>
                <a:cs typeface="Calibri" panose="020F0502020204030204" pitchFamily="34" charset="0"/>
              </a:rPr>
              <a:t>Ankit</a:t>
            </a:r>
            <a:endParaRPr lang="en-US" dirty="0">
              <a:solidFill>
                <a:srgbClr val="FF0000"/>
              </a:solidFill>
              <a:latin typeface="Calibri" panose="020F0502020204030204" pitchFamily="34" charset="0"/>
              <a:cs typeface="Calibri" panose="020F0502020204030204" pitchFamily="34" charset="0"/>
            </a:endParaRPr>
          </a:p>
          <a:p>
            <a:endParaRPr lang="en-US" dirty="0"/>
          </a:p>
          <a:p>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7813" y="3101008"/>
            <a:ext cx="4913906" cy="2637495"/>
          </a:xfrm>
          <a:prstGeom prst="rect">
            <a:avLst/>
          </a:prstGeom>
        </p:spPr>
      </p:pic>
    </p:spTree>
    <p:extLst>
      <p:ext uri="{BB962C8B-B14F-4D97-AF65-F5344CB8AC3E}">
        <p14:creationId xmlns:p14="http://schemas.microsoft.com/office/powerpoint/2010/main" val="63535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478" y="723062"/>
            <a:ext cx="9404723" cy="1400530"/>
          </a:xfrm>
        </p:spPr>
        <p:txBody>
          <a:bodyPr/>
          <a:lstStyle/>
          <a:p>
            <a:r>
              <a:rPr lang="en-US" dirty="0" smtClean="0"/>
              <a:t>Conclusion</a:t>
            </a:r>
            <a:endParaRPr lang="en-IN" dirty="0"/>
          </a:p>
        </p:txBody>
      </p:sp>
      <p:sp>
        <p:nvSpPr>
          <p:cNvPr id="3" name="Content Placeholder 2"/>
          <p:cNvSpPr>
            <a:spLocks noGrp="1"/>
          </p:cNvSpPr>
          <p:nvPr>
            <p:ph idx="1"/>
          </p:nvPr>
        </p:nvSpPr>
        <p:spPr>
          <a:xfrm>
            <a:off x="809114" y="2377440"/>
            <a:ext cx="8946541" cy="3242806"/>
          </a:xfrm>
          <a:noFill/>
        </p:spPr>
        <p:txBody>
          <a:bodyPr/>
          <a:lstStyle/>
          <a:p>
            <a:pPr marL="0" indent="0">
              <a:buNone/>
            </a:pPr>
            <a:r>
              <a:rPr lang="en-US" altLang="zh-CN" dirty="0" smtClean="0">
                <a:latin typeface="Arial"/>
                <a:ea typeface="Arial"/>
                <a:cs typeface="Arial"/>
              </a:rPr>
              <a:t>ExamPreparations.com is the tutorials website which is both simple and user friendly. It is especially designed in accordance with PTU syllabus. With this website students can easily get study material for their exams.  </a:t>
            </a:r>
            <a:endParaRPr lang="en-US" altLang="zh-CN" dirty="0">
              <a:latin typeface="Arial"/>
              <a:ea typeface="Arial"/>
              <a:cs typeface="Arial"/>
            </a:endParaRPr>
          </a:p>
          <a:p>
            <a:endParaRPr lang="en-IN" dirty="0"/>
          </a:p>
        </p:txBody>
      </p:sp>
    </p:spTree>
    <p:extLst>
      <p:ext uri="{BB962C8B-B14F-4D97-AF65-F5344CB8AC3E}">
        <p14:creationId xmlns:p14="http://schemas.microsoft.com/office/powerpoint/2010/main" val="395257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717" y="2321274"/>
            <a:ext cx="6859920" cy="1400530"/>
          </a:xfrm>
        </p:spPr>
        <p:txBody>
          <a:bodyPr/>
          <a:lstStyle/>
          <a:p>
            <a:r>
              <a:rPr lang="en-US" sz="9600" dirty="0" smtClean="0"/>
              <a:t>THANKYOU</a:t>
            </a:r>
            <a:endParaRPr lang="en-IN" sz="9600" dirty="0"/>
          </a:p>
        </p:txBody>
      </p:sp>
    </p:spTree>
    <p:extLst>
      <p:ext uri="{BB962C8B-B14F-4D97-AF65-F5344CB8AC3E}">
        <p14:creationId xmlns:p14="http://schemas.microsoft.com/office/powerpoint/2010/main" val="3772780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8F3031-1C41-4E41-9BC7-FBE5D2F63607}"/>
              </a:ext>
            </a:extLst>
          </p:cNvPr>
          <p:cNvSpPr>
            <a:spLocks noGrp="1"/>
          </p:cNvSpPr>
          <p:nvPr>
            <p:ph type="title"/>
          </p:nvPr>
        </p:nvSpPr>
        <p:spPr>
          <a:xfrm>
            <a:off x="267661" y="270011"/>
            <a:ext cx="4564316" cy="617496"/>
          </a:xfrm>
        </p:spPr>
        <p:txBody>
          <a:bodyPr>
            <a:noAutofit/>
          </a:bodyPr>
          <a:lstStyle/>
          <a:p>
            <a:r>
              <a:rPr lang="en-US" sz="4000" dirty="0" smtClean="0">
                <a:latin typeface="Calibri" panose="020F0502020204030204" pitchFamily="34" charset="0"/>
                <a:cs typeface="Calibri" panose="020F0502020204030204" pitchFamily="34" charset="0"/>
              </a:rPr>
              <a:t>Table </a:t>
            </a:r>
            <a:r>
              <a:rPr lang="en-US" sz="4000" dirty="0">
                <a:latin typeface="Calibri" panose="020F0502020204030204" pitchFamily="34" charset="0"/>
                <a:cs typeface="Calibri" panose="020F0502020204030204" pitchFamily="34" charset="0"/>
              </a:rPr>
              <a:t>of </a:t>
            </a:r>
            <a:r>
              <a:rPr lang="en-US" sz="4000" dirty="0" smtClean="0">
                <a:latin typeface="Calibri" panose="020F0502020204030204" pitchFamily="34" charset="0"/>
                <a:cs typeface="Calibri" panose="020F0502020204030204" pitchFamily="34" charset="0"/>
              </a:rPr>
              <a:t>contents</a:t>
            </a:r>
            <a:endParaRPr lang="en-IN" sz="40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 xmlns:a16="http://schemas.microsoft.com/office/drawing/2014/main" id="{D87796C3-75A4-4A33-BE3E-065F8D3BC7A7}"/>
              </a:ext>
            </a:extLst>
          </p:cNvPr>
          <p:cNvSpPr/>
          <p:nvPr/>
        </p:nvSpPr>
        <p:spPr>
          <a:xfrm>
            <a:off x="6003635" y="2967335"/>
            <a:ext cx="184730" cy="1200329"/>
          </a:xfrm>
          <a:prstGeom prst="rect">
            <a:avLst/>
          </a:prstGeom>
          <a:noFill/>
        </p:spPr>
        <p:txBody>
          <a:bodyPr wrap="none" lIns="91440" tIns="45720" rIns="91440" bIns="45720">
            <a:spAutoFit/>
          </a:bodyPr>
          <a:lstStyle/>
          <a:p>
            <a:pPr algn="ctr"/>
            <a:endPar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 xmlns:a16="http://schemas.microsoft.com/office/drawing/2014/main" id="{1CC39B16-B078-440E-B02B-FD8AC71BE7D6}"/>
              </a:ext>
            </a:extLst>
          </p:cNvPr>
          <p:cNvSpPr/>
          <p:nvPr/>
        </p:nvSpPr>
        <p:spPr>
          <a:xfrm>
            <a:off x="2151559" y="2096188"/>
            <a:ext cx="646331" cy="954107"/>
          </a:xfrm>
          <a:prstGeom prst="rect">
            <a:avLst/>
          </a:prstGeom>
          <a:noFill/>
        </p:spPr>
        <p:txBody>
          <a:bodyPr wrap="none" lIns="91440" tIns="45720" rIns="91440" bIns="45720">
            <a:spAutoFit/>
          </a:bodyPr>
          <a:lstStyle/>
          <a:p>
            <a:endParaRPr lang="en-US" sz="2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US" sz="28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5" name="TextBox 4"/>
          <p:cNvSpPr txBox="1"/>
          <p:nvPr/>
        </p:nvSpPr>
        <p:spPr>
          <a:xfrm>
            <a:off x="429370" y="1157318"/>
            <a:ext cx="8579458" cy="3754874"/>
          </a:xfrm>
          <a:prstGeom prst="rect">
            <a:avLst/>
          </a:prstGeom>
          <a:noFill/>
        </p:spPr>
        <p:txBody>
          <a:bodyPr wrap="square" rtlCol="0">
            <a:spAutoFit/>
          </a:bodyPr>
          <a:lstStyle/>
          <a:p>
            <a:pPr marL="285750" indent="-285750">
              <a:buFont typeface="Wingdings" pitchFamily="2" charset="2"/>
              <a:buChar char="Ø"/>
            </a:pPr>
            <a:r>
              <a:rPr lang="en-US" sz="2800" dirty="0" smtClean="0"/>
              <a:t>Title  and Objective.</a:t>
            </a:r>
          </a:p>
          <a:p>
            <a:pPr marL="285750" indent="-285750">
              <a:buFont typeface="Wingdings" pitchFamily="2" charset="2"/>
              <a:buChar char="Ø"/>
            </a:pPr>
            <a:r>
              <a:rPr lang="en-US" sz="2800" dirty="0" smtClean="0"/>
              <a:t>Technology Used.</a:t>
            </a:r>
          </a:p>
          <a:p>
            <a:pPr marL="285750" indent="-285750">
              <a:buFont typeface="Wingdings" pitchFamily="2" charset="2"/>
              <a:buChar char="Ø"/>
            </a:pPr>
            <a:r>
              <a:rPr lang="en-US" sz="2800" dirty="0" smtClean="0"/>
              <a:t>Introduction.</a:t>
            </a:r>
          </a:p>
          <a:p>
            <a:pPr marL="285750" indent="-285750">
              <a:buFont typeface="Wingdings" pitchFamily="2" charset="2"/>
              <a:buChar char="Ø"/>
            </a:pPr>
            <a:r>
              <a:rPr lang="en-US" sz="2800" dirty="0"/>
              <a:t>Features and Scope</a:t>
            </a:r>
            <a:r>
              <a:rPr lang="en-US" sz="2800" dirty="0" smtClean="0"/>
              <a:t>.</a:t>
            </a:r>
          </a:p>
          <a:p>
            <a:pPr marL="285750" indent="-285750">
              <a:buFont typeface="Wingdings" pitchFamily="2" charset="2"/>
              <a:buChar char="Ø"/>
            </a:pPr>
            <a:r>
              <a:rPr lang="en-US" sz="2800" dirty="0" smtClean="0"/>
              <a:t>User Interface.</a:t>
            </a:r>
          </a:p>
          <a:p>
            <a:pPr marL="285750" indent="-285750">
              <a:buFont typeface="Wingdings" pitchFamily="2" charset="2"/>
              <a:buChar char="Ø"/>
            </a:pPr>
            <a:r>
              <a:rPr lang="en-US" sz="2800" dirty="0" smtClean="0"/>
              <a:t>New Innovations</a:t>
            </a:r>
          </a:p>
          <a:p>
            <a:pPr marL="285750" indent="-285750">
              <a:buFont typeface="Wingdings" pitchFamily="2" charset="2"/>
              <a:buChar char="Ø"/>
            </a:pPr>
            <a:r>
              <a:rPr lang="en-US" sz="2800" dirty="0" smtClean="0"/>
              <a:t>Conclusion.</a:t>
            </a:r>
          </a:p>
          <a:p>
            <a:pPr marL="285750" indent="-285750">
              <a:buFont typeface="Wingdings" pitchFamily="2" charset="2"/>
              <a:buChar char="Ø"/>
            </a:pPr>
            <a:endParaRPr lang="en-US" sz="2400" dirty="0" smtClean="0"/>
          </a:p>
          <a:p>
            <a:pPr marL="285750" indent="-285750">
              <a:buFont typeface="Wingdings" pitchFamily="2" charset="2"/>
              <a:buChar char="Ø"/>
            </a:pPr>
            <a:endParaRPr lang="en-IN" dirty="0"/>
          </a:p>
        </p:txBody>
      </p:sp>
    </p:spTree>
    <p:extLst>
      <p:ext uri="{BB962C8B-B14F-4D97-AF65-F5344CB8AC3E}">
        <p14:creationId xmlns:p14="http://schemas.microsoft.com/office/powerpoint/2010/main" val="351202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E355AFD-A5DB-4F59-9AC7-011DDC555960}"/>
              </a:ext>
            </a:extLst>
          </p:cNvPr>
          <p:cNvSpPr/>
          <p:nvPr/>
        </p:nvSpPr>
        <p:spPr>
          <a:xfrm>
            <a:off x="346594" y="4816099"/>
            <a:ext cx="10742136" cy="1477328"/>
          </a:xfrm>
          <a:prstGeom prst="rect">
            <a:avLst/>
          </a:prstGeom>
          <a:noFill/>
        </p:spPr>
        <p:txBody>
          <a:bodyPr wrap="square" lIns="91440" tIns="45720" rIns="91440" bIns="45720">
            <a:spAutoFit/>
          </a:bodyPr>
          <a:lstStyle/>
          <a:p>
            <a:r>
              <a:rPr lang="en-US" sz="1800" dirty="0">
                <a:effectLst/>
                <a:latin typeface="Calibri" panose="020F0502020204030204" pitchFamily="34" charset="0"/>
                <a:ea typeface="Arial" panose="020B0604020202020204" pitchFamily="34" charset="0"/>
                <a:cs typeface="Calibri" panose="020F0502020204030204" pitchFamily="34" charset="0"/>
              </a:rPr>
              <a:t>This project is made with the objective to </a:t>
            </a:r>
            <a:r>
              <a:rPr lang="en-US" dirty="0" smtClean="0">
                <a:latin typeface="Calibri" panose="020F0502020204030204" pitchFamily="34" charset="0"/>
                <a:ea typeface="Arial" panose="020B0604020202020204" pitchFamily="34" charset="0"/>
                <a:cs typeface="Calibri" panose="020F0502020204030204" pitchFamily="34" charset="0"/>
              </a:rPr>
              <a:t>provide</a:t>
            </a:r>
            <a:r>
              <a:rPr lang="en-US" sz="1800" dirty="0" smtClean="0">
                <a:effectLst/>
                <a:latin typeface="Calibri" panose="020F0502020204030204" pitchFamily="34" charset="0"/>
                <a:ea typeface="Arial" panose="020B0604020202020204" pitchFamily="34" charset="0"/>
                <a:cs typeface="Calibri" panose="020F0502020204030204" pitchFamily="34" charset="0"/>
              </a:rPr>
              <a:t> </a:t>
            </a:r>
            <a:r>
              <a:rPr lang="en-US" sz="1800" dirty="0">
                <a:effectLst/>
                <a:latin typeface="Calibri" panose="020F0502020204030204" pitchFamily="34" charset="0"/>
                <a:ea typeface="Arial" panose="020B0604020202020204" pitchFamily="34" charset="0"/>
                <a:cs typeface="Calibri" panose="020F0502020204030204" pitchFamily="34" charset="0"/>
              </a:rPr>
              <a:t>the </a:t>
            </a:r>
            <a:r>
              <a:rPr lang="en-US" sz="1800" dirty="0" smtClean="0">
                <a:effectLst/>
                <a:latin typeface="Calibri" panose="020F0502020204030204" pitchFamily="34" charset="0"/>
                <a:ea typeface="Arial" panose="020B0604020202020204" pitchFamily="34" charset="0"/>
                <a:cs typeface="Calibri" panose="020F0502020204030204" pitchFamily="34" charset="0"/>
              </a:rPr>
              <a:t>tutorials for each subject of each semester in I K Gujral Punjab technical University. </a:t>
            </a:r>
            <a:r>
              <a:rPr lang="en-US" sz="1800" dirty="0">
                <a:effectLst/>
                <a:latin typeface="Calibri" panose="020F0502020204030204" pitchFamily="34" charset="0"/>
                <a:ea typeface="Arial" panose="020B0604020202020204" pitchFamily="34" charset="0"/>
                <a:cs typeface="Calibri" panose="020F0502020204030204" pitchFamily="34" charset="0"/>
              </a:rPr>
              <a:t>With this system </a:t>
            </a:r>
            <a:r>
              <a:rPr lang="en-US" sz="1800" dirty="0" smtClean="0">
                <a:effectLst/>
                <a:latin typeface="Calibri" panose="020F0502020204030204" pitchFamily="34" charset="0"/>
                <a:ea typeface="Arial" panose="020B0604020202020204" pitchFamily="34" charset="0"/>
                <a:cs typeface="Calibri" panose="020F0502020204030204" pitchFamily="34" charset="0"/>
              </a:rPr>
              <a:t>students can easily learn and get study material  from this website</a:t>
            </a:r>
          </a:p>
          <a:p>
            <a:r>
              <a:rPr lang="en-US" dirty="0" smtClean="0">
                <a:latin typeface="Calibri" panose="020F0502020204030204" pitchFamily="34" charset="0"/>
                <a:ea typeface="Arial" panose="020B0604020202020204" pitchFamily="34" charset="0"/>
                <a:cs typeface="Calibri" panose="020F0502020204030204" pitchFamily="34" charset="0"/>
              </a:rPr>
              <a:t>according to their subjects</a:t>
            </a:r>
            <a:r>
              <a:rPr lang="en-US" sz="1800" dirty="0" smtClean="0">
                <a:effectLst/>
                <a:latin typeface="Calibri" panose="020F0502020204030204" pitchFamily="34" charset="0"/>
                <a:ea typeface="Arial" panose="020B0604020202020204" pitchFamily="34" charset="0"/>
                <a:cs typeface="Calibri" panose="020F0502020204030204" pitchFamily="34" charset="0"/>
              </a:rPr>
              <a:t>. </a:t>
            </a:r>
            <a:endParaRPr lang="en-IN" sz="1800" dirty="0">
              <a:effectLst/>
              <a:latin typeface="Calibri" panose="020F0502020204030204" pitchFamily="34" charset="0"/>
              <a:ea typeface="Arial" panose="020B0604020202020204" pitchFamily="34" charset="0"/>
              <a:cs typeface="Calibri" panose="020F0502020204030204" pitchFamily="34" charset="0"/>
            </a:endParaRPr>
          </a:p>
          <a:p>
            <a:pPr algn="ct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456276" y="405682"/>
            <a:ext cx="1473480" cy="830997"/>
          </a:xfrm>
          <a:prstGeom prst="rect">
            <a:avLst/>
          </a:prstGeom>
          <a:noFill/>
        </p:spPr>
        <p:txBody>
          <a:bodyPr wrap="none" rtlCol="0">
            <a:spAutoFit/>
          </a:bodyPr>
          <a:lstStyle/>
          <a:p>
            <a:r>
              <a:rPr lang="en-US" sz="4800" dirty="0" smtClean="0"/>
              <a:t>Title:</a:t>
            </a:r>
            <a:endParaRPr lang="en-IN" sz="4800" dirty="0"/>
          </a:p>
        </p:txBody>
      </p:sp>
      <p:sp>
        <p:nvSpPr>
          <p:cNvPr id="6" name="TextBox 5"/>
          <p:cNvSpPr txBox="1"/>
          <p:nvPr/>
        </p:nvSpPr>
        <p:spPr>
          <a:xfrm>
            <a:off x="456276" y="1177130"/>
            <a:ext cx="6521337" cy="769441"/>
          </a:xfrm>
          <a:prstGeom prst="rect">
            <a:avLst/>
          </a:prstGeom>
          <a:noFill/>
        </p:spPr>
        <p:txBody>
          <a:bodyPr wrap="none" rtlCol="0">
            <a:spAutoFit/>
          </a:bodyPr>
          <a:lstStyle/>
          <a:p>
            <a:r>
              <a:rPr lang="en-US" sz="4400" dirty="0" smtClean="0"/>
              <a:t>ExamPreparations.com</a:t>
            </a:r>
            <a:endParaRPr lang="en-IN" sz="4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76" y="3061253"/>
            <a:ext cx="2396457" cy="1672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wheel(1)">
                                      <p:cBhvr>
                                        <p:cTn id="30" dur="20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76AA1CB-976C-4D74-84A5-231ABEE6FF0E}"/>
              </a:ext>
            </a:extLst>
          </p:cNvPr>
          <p:cNvSpPr/>
          <p:nvPr/>
        </p:nvSpPr>
        <p:spPr>
          <a:xfrm>
            <a:off x="275224" y="218450"/>
            <a:ext cx="4027064" cy="646331"/>
          </a:xfrm>
          <a:prstGeom prst="rect">
            <a:avLst/>
          </a:prstGeom>
          <a:noFill/>
        </p:spPr>
        <p:txBody>
          <a:bodyPr wrap="none" lIns="91440" tIns="45720" rIns="91440" bIns="45720">
            <a:spAutoFit/>
          </a:bodyPr>
          <a:lstStyle/>
          <a:p>
            <a:r>
              <a:rPr lang="en-US" sz="3600" dirty="0"/>
              <a:t>Technology Used</a:t>
            </a:r>
            <a:endParaRPr lang="en-US" sz="3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81D2E7B-F78D-47E4-8EE9-842F625811A7}"/>
              </a:ext>
            </a:extLst>
          </p:cNvPr>
          <p:cNvSpPr/>
          <p:nvPr/>
        </p:nvSpPr>
        <p:spPr>
          <a:xfrm>
            <a:off x="86039" y="1271671"/>
            <a:ext cx="9004949" cy="6250942"/>
          </a:xfrm>
          <a:prstGeom prst="rect">
            <a:avLst/>
          </a:prstGeom>
          <a:noFill/>
        </p:spPr>
        <p:txBody>
          <a:bodyPr wrap="square" lIns="91440" tIns="45720" rIns="91440" bIns="45720">
            <a:spAutoFit/>
          </a:bodyPr>
          <a:lstStyle/>
          <a:p>
            <a:pPr marL="243205" marR="848360">
              <a:lnSpc>
                <a:spcPct val="115000"/>
              </a:lnSpc>
              <a:spcAft>
                <a:spcPts val="0"/>
              </a:spcAft>
            </a:pPr>
            <a:r>
              <a:rPr lang="en-US" sz="4000" dirty="0" smtClean="0">
                <a:latin typeface="Calibri" panose="020F0502020204030204" pitchFamily="34" charset="0"/>
                <a:ea typeface="Arial" panose="020B0604020202020204" pitchFamily="34" charset="0"/>
                <a:cs typeface="Calibri" panose="020F0502020204030204" pitchFamily="34" charset="0"/>
              </a:rPr>
              <a:t>REACT JS</a:t>
            </a:r>
          </a:p>
          <a:p>
            <a:pPr marL="243205" marR="848360">
              <a:lnSpc>
                <a:spcPct val="115000"/>
              </a:lnSpc>
              <a:spcAft>
                <a:spcPts val="0"/>
              </a:spcAft>
            </a:pPr>
            <a:endParaRPr lang="en-US" sz="2000" dirty="0">
              <a:latin typeface="Calibri" panose="020F0502020204030204" pitchFamily="34" charset="0"/>
              <a:ea typeface="Arial" panose="020B0604020202020204" pitchFamily="34" charset="0"/>
              <a:cs typeface="Calibri" panose="020F0502020204030204" pitchFamily="34" charset="0"/>
            </a:endParaRPr>
          </a:p>
          <a:p>
            <a:pPr marL="243205" marR="848360">
              <a:lnSpc>
                <a:spcPct val="115000"/>
              </a:lnSpc>
              <a:spcAft>
                <a:spcPts val="0"/>
              </a:spcAft>
            </a:pPr>
            <a:r>
              <a:rPr lang="en-US" sz="2400" dirty="0" smtClean="0">
                <a:latin typeface="Calibri" panose="020F0502020204030204" pitchFamily="34" charset="0"/>
                <a:ea typeface="Arial" panose="020B0604020202020204" pitchFamily="34" charset="0"/>
                <a:cs typeface="Calibri" panose="020F0502020204030204" pitchFamily="34" charset="0"/>
              </a:rPr>
              <a:t>In this project ,react js </a:t>
            </a:r>
            <a:r>
              <a:rPr lang="en-US" sz="2400" dirty="0">
                <a:latin typeface="Calibri" panose="020F0502020204030204" pitchFamily="34" charset="0"/>
                <a:ea typeface="Arial" panose="020B0604020202020204" pitchFamily="34" charset="0"/>
                <a:cs typeface="Calibri" panose="020F0502020204030204" pitchFamily="34" charset="0"/>
              </a:rPr>
              <a:t>which  is a free and </a:t>
            </a:r>
            <a:endParaRPr lang="en-US" sz="2400" dirty="0" smtClean="0">
              <a:latin typeface="Calibri" panose="020F0502020204030204" pitchFamily="34" charset="0"/>
              <a:ea typeface="Arial" panose="020B0604020202020204" pitchFamily="34" charset="0"/>
              <a:cs typeface="Calibri" panose="020F0502020204030204" pitchFamily="34" charset="0"/>
            </a:endParaRPr>
          </a:p>
          <a:p>
            <a:pPr marL="243205" marR="848360">
              <a:lnSpc>
                <a:spcPct val="115000"/>
              </a:lnSpc>
              <a:spcAft>
                <a:spcPts val="0"/>
              </a:spcAft>
            </a:pPr>
            <a:r>
              <a:rPr lang="en-US" sz="2400" dirty="0" smtClean="0">
                <a:latin typeface="Calibri" panose="020F0502020204030204" pitchFamily="34" charset="0"/>
                <a:ea typeface="Arial" panose="020B0604020202020204" pitchFamily="34" charset="0"/>
                <a:cs typeface="Calibri" panose="020F0502020204030204" pitchFamily="34" charset="0"/>
              </a:rPr>
              <a:t>open-source </a:t>
            </a:r>
            <a:r>
              <a:rPr lang="en-US" sz="2400" dirty="0">
                <a:latin typeface="Calibri" panose="020F0502020204030204" pitchFamily="34" charset="0"/>
                <a:ea typeface="Arial" panose="020B0604020202020204" pitchFamily="34" charset="0"/>
                <a:cs typeface="Calibri" panose="020F0502020204030204" pitchFamily="34" charset="0"/>
              </a:rPr>
              <a:t>front-end JavaScript </a:t>
            </a:r>
            <a:r>
              <a:rPr lang="en-US" sz="2400" dirty="0" smtClean="0">
                <a:latin typeface="Calibri" panose="020F0502020204030204" pitchFamily="34" charset="0"/>
                <a:ea typeface="Arial" panose="020B0604020202020204" pitchFamily="34" charset="0"/>
                <a:cs typeface="Calibri" panose="020F0502020204030204" pitchFamily="34" charset="0"/>
              </a:rPr>
              <a:t>library</a:t>
            </a:r>
          </a:p>
          <a:p>
            <a:pPr marL="243205" marR="848360">
              <a:lnSpc>
                <a:spcPct val="115000"/>
              </a:lnSpc>
              <a:spcAft>
                <a:spcPts val="0"/>
              </a:spcAft>
            </a:pPr>
            <a:r>
              <a:rPr lang="en-US" sz="2400" dirty="0" smtClean="0">
                <a:latin typeface="Calibri" panose="020F0502020204030204" pitchFamily="34" charset="0"/>
                <a:ea typeface="Arial" panose="020B0604020202020204" pitchFamily="34" charset="0"/>
                <a:cs typeface="Calibri" panose="020F0502020204030204" pitchFamily="34" charset="0"/>
              </a:rPr>
              <a:t>is used to develop user-interface. React Js</a:t>
            </a:r>
          </a:p>
          <a:p>
            <a:pPr marL="243205" marR="848360">
              <a:lnSpc>
                <a:spcPct val="115000"/>
              </a:lnSpc>
              <a:spcAft>
                <a:spcPts val="0"/>
              </a:spcAft>
            </a:pPr>
            <a:r>
              <a:rPr lang="en-US" sz="2400" dirty="0" smtClean="0">
                <a:latin typeface="Calibri" panose="020F0502020204030204" pitchFamily="34" charset="0"/>
                <a:ea typeface="Arial" panose="020B0604020202020204" pitchFamily="34" charset="0"/>
                <a:cs typeface="Calibri" panose="020F0502020204030204" pitchFamily="34" charset="0"/>
              </a:rPr>
              <a:t>features like importing and exporting files, </a:t>
            </a:r>
          </a:p>
          <a:p>
            <a:pPr marL="243205" marR="848360">
              <a:lnSpc>
                <a:spcPct val="115000"/>
              </a:lnSpc>
              <a:spcAft>
                <a:spcPts val="0"/>
              </a:spcAft>
            </a:pPr>
            <a:r>
              <a:rPr lang="en-US" sz="2400" dirty="0" smtClean="0">
                <a:latin typeface="Calibri" panose="020F0502020204030204" pitchFamily="34" charset="0"/>
                <a:ea typeface="Arial" panose="020B0604020202020204" pitchFamily="34" charset="0"/>
                <a:cs typeface="Calibri" panose="020F0502020204030204" pitchFamily="34" charset="0"/>
              </a:rPr>
              <a:t>routing etc. To design the ui of this project,</a:t>
            </a:r>
          </a:p>
          <a:p>
            <a:pPr marL="243205" marR="848360">
              <a:lnSpc>
                <a:spcPct val="115000"/>
              </a:lnSpc>
              <a:spcAft>
                <a:spcPts val="0"/>
              </a:spcAft>
            </a:pPr>
            <a:r>
              <a:rPr lang="en-US" sz="2400" dirty="0" smtClean="0">
                <a:latin typeface="Calibri" panose="020F0502020204030204" pitchFamily="34" charset="0"/>
                <a:ea typeface="Arial" panose="020B0604020202020204" pitchFamily="34" charset="0"/>
                <a:cs typeface="Calibri" panose="020F0502020204030204" pitchFamily="34" charset="0"/>
              </a:rPr>
              <a:t>further CSS concepts are used.</a:t>
            </a:r>
          </a:p>
          <a:p>
            <a:pPr marL="243205" marR="848360">
              <a:lnSpc>
                <a:spcPct val="115000"/>
              </a:lnSpc>
              <a:spcAft>
                <a:spcPts val="0"/>
              </a:spcAft>
            </a:pPr>
            <a:endParaRPr lang="en-US" sz="2400" dirty="0" smtClean="0">
              <a:latin typeface="Calibri" panose="020F0502020204030204" pitchFamily="34" charset="0"/>
              <a:ea typeface="Arial" panose="020B0604020202020204" pitchFamily="34" charset="0"/>
              <a:cs typeface="Calibri" panose="020F0502020204030204" pitchFamily="34" charset="0"/>
            </a:endParaRPr>
          </a:p>
          <a:p>
            <a:pPr marL="243205" marR="848360">
              <a:lnSpc>
                <a:spcPct val="115000"/>
              </a:lnSpc>
              <a:spcAft>
                <a:spcPts val="0"/>
              </a:spcAft>
            </a:pPr>
            <a:endParaRPr lang="en-US" sz="4000" dirty="0">
              <a:latin typeface="Calibri" panose="020F0502020204030204" pitchFamily="34" charset="0"/>
              <a:ea typeface="Arial" panose="020B0604020202020204" pitchFamily="34" charset="0"/>
              <a:cs typeface="Calibri" panose="020F0502020204030204" pitchFamily="34" charset="0"/>
            </a:endParaRPr>
          </a:p>
          <a:p>
            <a:pPr marL="243205" marR="848360">
              <a:lnSpc>
                <a:spcPct val="115000"/>
              </a:lnSpc>
              <a:spcAft>
                <a:spcPts val="0"/>
              </a:spcAft>
            </a:pPr>
            <a:endParaRPr lang="en-US" sz="4000" dirty="0" smtClean="0">
              <a:latin typeface="Calibri" panose="020F0502020204030204" pitchFamily="34" charset="0"/>
              <a:ea typeface="Arial" panose="020B0604020202020204" pitchFamily="34" charset="0"/>
              <a:cs typeface="Calibri" panose="020F0502020204030204" pitchFamily="34" charset="0"/>
            </a:endParaRPr>
          </a:p>
          <a:p>
            <a:pPr marL="243205" marR="848360">
              <a:lnSpc>
                <a:spcPct val="115000"/>
              </a:lnSpc>
              <a:spcAft>
                <a:spcPts val="0"/>
              </a:spcAft>
            </a:pPr>
            <a:endParaRPr lang="en-US" sz="4000" dirty="0">
              <a:latin typeface="Calibri" panose="020F0502020204030204" pitchFamily="34" charset="0"/>
              <a:ea typeface="Arial" panose="020B0604020202020204" pitchFamily="34" charset="0"/>
              <a:cs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362" y="2279051"/>
            <a:ext cx="4762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47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B9434-0A5A-4E45-BA6A-83BF9767416D}"/>
              </a:ext>
            </a:extLst>
          </p:cNvPr>
          <p:cNvSpPr>
            <a:spLocks noGrp="1"/>
          </p:cNvSpPr>
          <p:nvPr>
            <p:ph type="title"/>
          </p:nvPr>
        </p:nvSpPr>
        <p:spPr>
          <a:xfrm>
            <a:off x="296488" y="219636"/>
            <a:ext cx="9404723" cy="1400530"/>
          </a:xfrm>
        </p:spPr>
        <p:txBody>
          <a:bodyPr/>
          <a:lstStyle/>
          <a:p>
            <a:r>
              <a:rPr lang="en-US" sz="3600" dirty="0">
                <a:latin typeface="Calibri" panose="020F0502020204030204" pitchFamily="34" charset="0"/>
                <a:cs typeface="Calibri" panose="020F0502020204030204" pitchFamily="34" charset="0"/>
              </a:rPr>
              <a:t>INTRODUCTION</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6AE77AD5-96F6-4FD7-B12F-6FEC68F2E9E5}"/>
              </a:ext>
            </a:extLst>
          </p:cNvPr>
          <p:cNvSpPr>
            <a:spLocks noGrp="1"/>
          </p:cNvSpPr>
          <p:nvPr>
            <p:ph idx="1"/>
          </p:nvPr>
        </p:nvSpPr>
        <p:spPr>
          <a:xfrm>
            <a:off x="117194" y="1129553"/>
            <a:ext cx="8758283" cy="5154706"/>
          </a:xfrm>
        </p:spPr>
        <p:txBody>
          <a:bodyPr>
            <a:normAutofit/>
          </a:bodyPr>
          <a:lstStyle/>
          <a:p>
            <a:pPr marL="263525" marR="553085" indent="0">
              <a:lnSpc>
                <a:spcPct val="115000"/>
              </a:lnSpc>
              <a:spcAft>
                <a:spcPts val="0"/>
              </a:spcAft>
              <a:buNone/>
            </a:pPr>
            <a:endParaRPr lang="en-US" sz="1800" dirty="0">
              <a:effectLst/>
              <a:latin typeface="Calibri" panose="020F0502020204030204" pitchFamily="34" charset="0"/>
              <a:ea typeface="Arial" panose="020B0604020202020204" pitchFamily="34" charset="0"/>
              <a:cs typeface="Calibri" panose="020F0502020204030204" pitchFamily="34" charset="0"/>
            </a:endParaRPr>
          </a:p>
          <a:p>
            <a:pPr marL="549275" marR="553085" indent="-285750">
              <a:lnSpc>
                <a:spcPct val="115000"/>
              </a:lnSpc>
              <a:spcAft>
                <a:spcPts val="0"/>
              </a:spcAft>
              <a:buFont typeface="Wingdings" panose="05000000000000000000" pitchFamily="2" charset="2"/>
              <a:buChar char="q"/>
            </a:pPr>
            <a:r>
              <a:rPr lang="en-US" sz="1800" dirty="0" smtClean="0">
                <a:effectLst/>
                <a:latin typeface="Calibri" panose="020F0502020204030204" pitchFamily="34" charset="0"/>
                <a:ea typeface="Arial" panose="020B0604020202020204" pitchFamily="34" charset="0"/>
                <a:cs typeface="Calibri" panose="020F0502020204030204" pitchFamily="34" charset="0"/>
              </a:rPr>
              <a:t>ExamPreparations.com is a </a:t>
            </a:r>
            <a:r>
              <a:rPr lang="en-US" sz="1800" dirty="0" smtClean="0">
                <a:latin typeface="Calibri" panose="020F0502020204030204" pitchFamily="34" charset="0"/>
                <a:ea typeface="Arial" panose="020B0604020202020204" pitchFamily="34" charset="0"/>
                <a:cs typeface="Calibri" panose="020F0502020204030204" pitchFamily="34" charset="0"/>
              </a:rPr>
              <a:t>website</a:t>
            </a:r>
            <a:r>
              <a:rPr lang="en-US" sz="1800" dirty="0" smtClean="0">
                <a:effectLst/>
                <a:latin typeface="Calibri" panose="020F0502020204030204" pitchFamily="34" charset="0"/>
                <a:ea typeface="Arial" panose="020B0604020202020204" pitchFamily="34" charset="0"/>
                <a:cs typeface="Calibri" panose="020F0502020204030204" pitchFamily="34" charset="0"/>
              </a:rPr>
              <a:t> that can be used to provide tutorials to </a:t>
            </a:r>
          </a:p>
          <a:p>
            <a:pPr marL="263525" marR="553085" indent="0">
              <a:lnSpc>
                <a:spcPct val="115000"/>
              </a:lnSpc>
              <a:spcAft>
                <a:spcPts val="0"/>
              </a:spcAft>
              <a:buNone/>
            </a:pPr>
            <a:r>
              <a:rPr lang="en-US" sz="1800" dirty="0" smtClean="0">
                <a:latin typeface="Calibri" panose="020F0502020204030204" pitchFamily="34" charset="0"/>
                <a:ea typeface="Arial" panose="020B0604020202020204" pitchFamily="34" charset="0"/>
                <a:cs typeface="Calibri" panose="020F0502020204030204" pitchFamily="34" charset="0"/>
              </a:rPr>
              <a:t>     students of I K </a:t>
            </a:r>
            <a:r>
              <a:rPr lang="en-US" sz="1800" dirty="0" err="1" smtClean="0">
                <a:latin typeface="Calibri" panose="020F0502020204030204" pitchFamily="34" charset="0"/>
                <a:ea typeface="Arial" panose="020B0604020202020204" pitchFamily="34" charset="0"/>
                <a:cs typeface="Calibri" panose="020F0502020204030204" pitchFamily="34" charset="0"/>
              </a:rPr>
              <a:t>Gujral</a:t>
            </a:r>
            <a:r>
              <a:rPr lang="en-US" sz="1800" dirty="0" smtClean="0">
                <a:latin typeface="Calibri" panose="020F0502020204030204" pitchFamily="34" charset="0"/>
                <a:ea typeface="Arial" panose="020B0604020202020204" pitchFamily="34" charset="0"/>
                <a:cs typeface="Calibri" panose="020F0502020204030204" pitchFamily="34" charset="0"/>
              </a:rPr>
              <a:t> Punjab Technical University.</a:t>
            </a:r>
            <a:endParaRPr lang="en-US" sz="1800" dirty="0" smtClean="0">
              <a:effectLst/>
              <a:latin typeface="Calibri" panose="020F0502020204030204" pitchFamily="34" charset="0"/>
              <a:ea typeface="Arial" panose="020B0604020202020204" pitchFamily="34" charset="0"/>
              <a:cs typeface="Calibri" panose="020F0502020204030204" pitchFamily="34" charset="0"/>
            </a:endParaRPr>
          </a:p>
          <a:p>
            <a:pPr marL="263525" marR="553085" indent="0">
              <a:lnSpc>
                <a:spcPct val="115000"/>
              </a:lnSpc>
              <a:spcAft>
                <a:spcPts val="0"/>
              </a:spcAft>
              <a:buNone/>
            </a:pPr>
            <a:r>
              <a:rPr lang="en-US" sz="1800" dirty="0" smtClean="0">
                <a:effectLst/>
                <a:latin typeface="Calibri" panose="020F0502020204030204" pitchFamily="34" charset="0"/>
                <a:ea typeface="Arial" panose="020B0604020202020204" pitchFamily="34" charset="0"/>
                <a:cs typeface="Calibri" panose="020F0502020204030204" pitchFamily="34" charset="0"/>
              </a:rPr>
              <a:t> </a:t>
            </a:r>
            <a:endParaRPr lang="en-IN" sz="1800" dirty="0" smtClean="0">
              <a:effectLst/>
              <a:latin typeface="Calibri" panose="020F0502020204030204" pitchFamily="34" charset="0"/>
              <a:ea typeface="Arial" panose="020B0604020202020204" pitchFamily="34" charset="0"/>
              <a:cs typeface="Calibri" panose="020F0502020204030204" pitchFamily="34" charset="0"/>
            </a:endParaRPr>
          </a:p>
          <a:p>
            <a:pPr marL="588645" marR="1040765" indent="-285750">
              <a:lnSpc>
                <a:spcPct val="115000"/>
              </a:lnSpc>
              <a:spcAft>
                <a:spcPts val="0"/>
              </a:spcAft>
              <a:buFont typeface="Wingdings" panose="05000000000000000000" pitchFamily="2" charset="2"/>
              <a:buChar char="q"/>
            </a:pPr>
            <a:r>
              <a:rPr lang="en-US" sz="1800" dirty="0" smtClean="0">
                <a:effectLst/>
                <a:latin typeface="Calibri" panose="020F0502020204030204" pitchFamily="34" charset="0"/>
                <a:ea typeface="Arial" panose="020B0604020202020204" pitchFamily="34" charset="0"/>
                <a:cs typeface="Calibri" panose="020F0502020204030204" pitchFamily="34" charset="0"/>
              </a:rPr>
              <a:t>This system contains tutorials of different subject  which make it easy for students to get the study material for their examinations.</a:t>
            </a:r>
          </a:p>
          <a:p>
            <a:pPr marL="302895" marR="1040765" indent="0">
              <a:lnSpc>
                <a:spcPct val="115000"/>
              </a:lnSpc>
              <a:spcAft>
                <a:spcPts val="0"/>
              </a:spcAft>
              <a:buNone/>
            </a:pPr>
            <a:endParaRPr lang="en-US" sz="1800" dirty="0" smtClean="0">
              <a:effectLst/>
              <a:latin typeface="Calibri" panose="020F0502020204030204" pitchFamily="34" charset="0"/>
              <a:ea typeface="Arial" panose="020B0604020202020204" pitchFamily="34" charset="0"/>
              <a:cs typeface="Calibri" panose="020F0502020204030204" pitchFamily="34" charset="0"/>
            </a:endParaRPr>
          </a:p>
          <a:p>
            <a:pPr marL="588645" marR="1040765" indent="-285750">
              <a:lnSpc>
                <a:spcPct val="115000"/>
              </a:lnSpc>
              <a:buFont typeface="Wingdings" panose="05000000000000000000" pitchFamily="2" charset="2"/>
              <a:buChar char="q"/>
            </a:pPr>
            <a:r>
              <a:rPr lang="en-US" sz="1800" dirty="0" smtClean="0">
                <a:effectLst/>
                <a:latin typeface="Calibri" panose="020F0502020204030204" pitchFamily="34" charset="0"/>
                <a:ea typeface="Arial" panose="020B0604020202020204" pitchFamily="34" charset="0"/>
                <a:cs typeface="Calibri" panose="020F0502020204030204" pitchFamily="34" charset="0"/>
              </a:rPr>
              <a:t>This system also provides exciting events like ideathon, code like ninja, expert talks etc.</a:t>
            </a:r>
          </a:p>
          <a:p>
            <a:pPr marL="302895" marR="1040765" indent="0">
              <a:lnSpc>
                <a:spcPct val="115000"/>
              </a:lnSpc>
              <a:buNone/>
            </a:pPr>
            <a:endParaRPr lang="en-US" sz="1800" dirty="0" smtClean="0">
              <a:effectLst/>
              <a:latin typeface="Calibri" panose="020F0502020204030204" pitchFamily="34" charset="0"/>
              <a:ea typeface="Arial" panose="020B0604020202020204" pitchFamily="34" charset="0"/>
              <a:cs typeface="Calibri" panose="020F0502020204030204" pitchFamily="34" charset="0"/>
            </a:endParaRPr>
          </a:p>
          <a:p>
            <a:pPr marL="588645" marR="1040765" indent="-285750">
              <a:lnSpc>
                <a:spcPct val="115000"/>
              </a:lnSpc>
              <a:buFont typeface="Wingdings" panose="05000000000000000000" pitchFamily="2" charset="2"/>
              <a:buChar char="q"/>
            </a:pPr>
            <a:r>
              <a:rPr lang="en-US" sz="1800" dirty="0" smtClean="0">
                <a:latin typeface="Calibri" panose="020F0502020204030204" pitchFamily="34" charset="0"/>
                <a:ea typeface="Arial" panose="020B0604020202020204" pitchFamily="34" charset="0"/>
                <a:cs typeface="Calibri" panose="020F0502020204030204" pitchFamily="34" charset="0"/>
              </a:rPr>
              <a:t>Further it also gives the forms to contact and join us.</a:t>
            </a:r>
            <a:endParaRPr lang="en-IN" sz="1800" dirty="0" smtClean="0">
              <a:effectLst/>
              <a:latin typeface="Calibri" panose="020F0502020204030204" pitchFamily="34" charset="0"/>
              <a:ea typeface="Arial" panose="020B0604020202020204" pitchFamily="34" charset="0"/>
              <a:cs typeface="Calibri" panose="020F0502020204030204" pitchFamily="34" charset="0"/>
            </a:endParaRPr>
          </a:p>
          <a:p>
            <a:pPr marL="302895" marR="1040765" indent="0">
              <a:lnSpc>
                <a:spcPct val="115000"/>
              </a:lnSpc>
              <a:spcAft>
                <a:spcPts val="0"/>
              </a:spcAft>
              <a:buNone/>
            </a:pPr>
            <a:endParaRPr lang="en-IN" sz="1800" dirty="0" smtClean="0">
              <a:effectLst/>
              <a:latin typeface="Calibri" panose="020F0502020204030204" pitchFamily="34" charset="0"/>
              <a:ea typeface="Arial" panose="020B060402020202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8759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arn(inVertical)">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inVertic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barn(inVertical)">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arn(inVertical)">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A1853-F445-4F82-B475-D1E95C342DAD}"/>
              </a:ext>
            </a:extLst>
          </p:cNvPr>
          <p:cNvSpPr>
            <a:spLocks noGrp="1"/>
          </p:cNvSpPr>
          <p:nvPr>
            <p:ph type="title"/>
          </p:nvPr>
        </p:nvSpPr>
        <p:spPr>
          <a:xfrm>
            <a:off x="3868654" y="189702"/>
            <a:ext cx="5370761" cy="1400530"/>
          </a:xfrm>
        </p:spPr>
        <p:txBody>
          <a:bodyPr/>
          <a:lstStyle/>
          <a:p>
            <a:r>
              <a:rPr lang="en-US" sz="3600" dirty="0">
                <a:latin typeface="Calibri" panose="020F0502020204030204" pitchFamily="34" charset="0"/>
                <a:cs typeface="Calibri" panose="020F0502020204030204" pitchFamily="34" charset="0"/>
              </a:rPr>
              <a:t>Features and Scope</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9BD07883-39BC-4234-920D-F836C229FEA7}"/>
              </a:ext>
            </a:extLst>
          </p:cNvPr>
          <p:cNvSpPr>
            <a:spLocks noGrp="1"/>
          </p:cNvSpPr>
          <p:nvPr>
            <p:ph idx="1"/>
          </p:nvPr>
        </p:nvSpPr>
        <p:spPr>
          <a:xfrm>
            <a:off x="184857" y="993523"/>
            <a:ext cx="9806736" cy="5499847"/>
          </a:xfrm>
        </p:spPr>
        <p:txBody>
          <a:bodyPr>
            <a:noAutofit/>
          </a:bodyPr>
          <a:lstStyle/>
          <a:p>
            <a:pPr marL="200025" indent="0">
              <a:buNone/>
            </a:pPr>
            <a:endParaRPr lang="en-US" sz="1800" dirty="0" smtClean="0">
              <a:effectLst/>
              <a:latin typeface="Calibri" panose="020F0502020204030204" pitchFamily="34" charset="0"/>
              <a:ea typeface="Arial" panose="020B0604020202020204" pitchFamily="34" charset="0"/>
              <a:cs typeface="Calibri" panose="020F0502020204030204" pitchFamily="34" charset="0"/>
            </a:endParaRPr>
          </a:p>
          <a:p>
            <a:pPr marL="200025" indent="0">
              <a:buNone/>
            </a:pPr>
            <a:endParaRPr lang="en-US" sz="1800" dirty="0">
              <a:effectLst/>
              <a:latin typeface="Calibri" panose="020F0502020204030204" pitchFamily="34" charset="0"/>
              <a:ea typeface="Arial" panose="020B0604020202020204" pitchFamily="34" charset="0"/>
              <a:cs typeface="Calibri" panose="020F0502020204030204" pitchFamily="34" charset="0"/>
            </a:endParaRPr>
          </a:p>
          <a:p>
            <a:pPr marL="200025" indent="0">
              <a:buNone/>
            </a:pPr>
            <a:endParaRPr lang="en-US" sz="1800" dirty="0">
              <a:effectLst/>
              <a:latin typeface="Calibri" panose="020F0502020204030204" pitchFamily="34" charset="0"/>
              <a:ea typeface="Arial" panose="020B0604020202020204" pitchFamily="34" charset="0"/>
              <a:cs typeface="Calibri" panose="020F0502020204030204" pitchFamily="34" charset="0"/>
            </a:endParaRPr>
          </a:p>
        </p:txBody>
      </p:sp>
      <p:graphicFrame>
        <p:nvGraphicFramePr>
          <p:cNvPr id="13" name="Diagram 12"/>
          <p:cNvGraphicFramePr/>
          <p:nvPr>
            <p:extLst>
              <p:ext uri="{D42A27DB-BD31-4B8C-83A1-F6EECF244321}">
                <p14:modId xmlns:p14="http://schemas.microsoft.com/office/powerpoint/2010/main" val="2859469725"/>
              </p:ext>
            </p:extLst>
          </p:nvPr>
        </p:nvGraphicFramePr>
        <p:xfrm>
          <a:off x="394032" y="970059"/>
          <a:ext cx="9918809" cy="5311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3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4CF08-48D6-421D-B23D-304F8C4883E8}"/>
              </a:ext>
            </a:extLst>
          </p:cNvPr>
          <p:cNvSpPr>
            <a:spLocks noGrp="1"/>
          </p:cNvSpPr>
          <p:nvPr>
            <p:ph type="title"/>
          </p:nvPr>
        </p:nvSpPr>
        <p:spPr>
          <a:xfrm>
            <a:off x="1707610" y="2419107"/>
            <a:ext cx="9404723" cy="1400530"/>
          </a:xfrm>
        </p:spPr>
        <p:txBody>
          <a:bodyPr/>
          <a:lstStyle/>
          <a:p>
            <a:r>
              <a:rPr lang="en-IN" sz="1800" b="1" u="sng" kern="0" dirty="0">
                <a:effectLst/>
                <a:uFill>
                  <a:solidFill>
                    <a:srgbClr val="000000"/>
                  </a:solidFill>
                </a:uFill>
                <a:latin typeface="Arial" panose="020B0604020202020204" pitchFamily="34" charset="0"/>
                <a:ea typeface="Arial" panose="020B0604020202020204" pitchFamily="34" charset="0"/>
              </a:rPr>
              <a:t/>
            </a:r>
            <a:br>
              <a:rPr lang="en-IN" sz="1800" b="1" u="sng" kern="0" dirty="0">
                <a:effectLst/>
                <a:uFill>
                  <a:solidFill>
                    <a:srgbClr val="000000"/>
                  </a:solidFill>
                </a:uFill>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 xmlns:a16="http://schemas.microsoft.com/office/drawing/2014/main" id="{51C51479-5D72-4E7A-99DC-40D7561353C2}"/>
              </a:ext>
            </a:extLst>
          </p:cNvPr>
          <p:cNvSpPr>
            <a:spLocks noGrp="1"/>
          </p:cNvSpPr>
          <p:nvPr>
            <p:ph idx="1"/>
          </p:nvPr>
        </p:nvSpPr>
        <p:spPr>
          <a:xfrm>
            <a:off x="611533" y="1773141"/>
            <a:ext cx="7857809" cy="2647785"/>
          </a:xfrm>
        </p:spPr>
        <p:txBody>
          <a:bodyPr>
            <a:normAutofit/>
          </a:bodyPr>
          <a:lstStyle/>
          <a:p>
            <a:pPr marL="86995" indent="0">
              <a:buNone/>
            </a:pPr>
            <a:endParaRPr lang="en-IN" sz="1800" dirty="0" smtClean="0">
              <a:effectLst/>
              <a:latin typeface="Calibri" panose="020F0502020204030204" pitchFamily="34" charset="0"/>
              <a:ea typeface="Arial" panose="020B0604020202020204" pitchFamily="34" charset="0"/>
              <a:cs typeface="Calibri" panose="020F0502020204030204" pitchFamily="34" charset="0"/>
            </a:endParaRPr>
          </a:p>
          <a:p>
            <a:pPr marL="86995" indent="0">
              <a:buNone/>
            </a:pPr>
            <a:endParaRPr lang="en-US" sz="1800" dirty="0">
              <a:latin typeface="Calibri" panose="020F0502020204030204" pitchFamily="34" charset="0"/>
              <a:ea typeface="Arial" panose="020B0604020202020204" pitchFamily="34" charset="0"/>
              <a:cs typeface="Calibri" panose="020F0502020204030204" pitchFamily="34" charset="0"/>
            </a:endParaRPr>
          </a:p>
          <a:p>
            <a:pPr marL="86995" indent="0">
              <a:buNone/>
            </a:pPr>
            <a:endParaRPr lang="en-IN" sz="1800" dirty="0">
              <a:effectLst/>
              <a:latin typeface="Calibri" panose="020F0502020204030204" pitchFamily="34" charset="0"/>
              <a:ea typeface="Arial" panose="020B0604020202020204" pitchFamily="34" charset="0"/>
              <a:cs typeface="Calibri" panose="020F0502020204030204" pitchFamily="34" charset="0"/>
            </a:endParaRPr>
          </a:p>
        </p:txBody>
      </p:sp>
      <p:sp>
        <p:nvSpPr>
          <p:cNvPr id="4" name="TextBox 3"/>
          <p:cNvSpPr txBox="1"/>
          <p:nvPr/>
        </p:nvSpPr>
        <p:spPr>
          <a:xfrm>
            <a:off x="2854520" y="2846566"/>
            <a:ext cx="6091732" cy="1015663"/>
          </a:xfrm>
          <a:prstGeom prst="rect">
            <a:avLst/>
          </a:prstGeom>
          <a:noFill/>
        </p:spPr>
        <p:txBody>
          <a:bodyPr wrap="none" rtlCol="0">
            <a:spAutoFit/>
          </a:bodyPr>
          <a:lstStyle/>
          <a:p>
            <a:r>
              <a:rPr lang="en-US" sz="6000" dirty="0" smtClean="0"/>
              <a:t>USER INTERFACE</a:t>
            </a:r>
            <a:endParaRPr lang="en-IN" sz="6000" dirty="0"/>
          </a:p>
        </p:txBody>
      </p:sp>
    </p:spTree>
    <p:extLst>
      <p:ext uri="{BB962C8B-B14F-4D97-AF65-F5344CB8AC3E}">
        <p14:creationId xmlns:p14="http://schemas.microsoft.com/office/powerpoint/2010/main" val="1438688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14190" y="731521"/>
            <a:ext cx="2682145" cy="369332"/>
          </a:xfrm>
          <a:prstGeom prst="rect">
            <a:avLst/>
          </a:prstGeom>
          <a:noFill/>
        </p:spPr>
        <p:txBody>
          <a:bodyPr wrap="none" rtlCol="0">
            <a:spAutoFit/>
          </a:bodyPr>
          <a:lstStyle/>
          <a:p>
            <a:r>
              <a:rPr lang="en-US" dirty="0" smtClean="0"/>
              <a:t>This is the Home page.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21" y="1236026"/>
            <a:ext cx="10058400" cy="5326552"/>
          </a:xfrm>
          <a:prstGeom prst="rect">
            <a:avLst/>
          </a:prstGeom>
        </p:spPr>
      </p:pic>
    </p:spTree>
    <p:extLst>
      <p:ext uri="{BB962C8B-B14F-4D97-AF65-F5344CB8AC3E}">
        <p14:creationId xmlns:p14="http://schemas.microsoft.com/office/powerpoint/2010/main" val="196938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411" y="436815"/>
            <a:ext cx="7784326" cy="1535108"/>
          </a:xfrm>
        </p:spPr>
        <p:txBody>
          <a:bodyPr/>
          <a:lstStyle/>
          <a:p>
            <a:r>
              <a:rPr lang="en-US" sz="3600" dirty="0" smtClean="0"/>
              <a:t>            New Innovations</a:t>
            </a:r>
            <a:br>
              <a:rPr lang="en-US" sz="3600" dirty="0" smtClean="0"/>
            </a:br>
            <a:r>
              <a:rPr lang="en-US" sz="2000" dirty="0"/>
              <a:t/>
            </a:r>
            <a:br>
              <a:rPr lang="en-US" sz="2000" dirty="0"/>
            </a:br>
            <a:r>
              <a:rPr lang="en-US" sz="2000" dirty="0" smtClean="0"/>
              <a:t>Following are the new innovations that can be added in this  this system to make it more effective.</a:t>
            </a:r>
            <a:endParaRPr lang="en-IN" sz="3600" dirty="0"/>
          </a:p>
        </p:txBody>
      </p:sp>
      <p:graphicFrame>
        <p:nvGraphicFramePr>
          <p:cNvPr id="4" name="Diagram 3"/>
          <p:cNvGraphicFramePr/>
          <p:nvPr>
            <p:extLst>
              <p:ext uri="{D42A27DB-BD31-4B8C-83A1-F6EECF244321}">
                <p14:modId xmlns:p14="http://schemas.microsoft.com/office/powerpoint/2010/main" val="949938548"/>
              </p:ext>
            </p:extLst>
          </p:nvPr>
        </p:nvGraphicFramePr>
        <p:xfrm>
          <a:off x="373710" y="2695492"/>
          <a:ext cx="11068216" cy="2520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345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875</TotalTime>
  <Words>315</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Ion</vt:lpstr>
      <vt:lpstr>1_Ion</vt:lpstr>
      <vt:lpstr>TUTORIALS WEBSITE</vt:lpstr>
      <vt:lpstr>Table of contents</vt:lpstr>
      <vt:lpstr>PowerPoint Presentation</vt:lpstr>
      <vt:lpstr>PowerPoint Presentation</vt:lpstr>
      <vt:lpstr>INTRODUCTION</vt:lpstr>
      <vt:lpstr>Features and Scope</vt:lpstr>
      <vt:lpstr> </vt:lpstr>
      <vt:lpstr>PowerPoint Presentation</vt:lpstr>
      <vt:lpstr>            New Innovations  Following are the new innovations that can be added in this  this system to make it more effective.</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management system</dc:title>
  <dc:creator>Yuvraj Gupta</dc:creator>
  <cp:lastModifiedBy>preekshit</cp:lastModifiedBy>
  <cp:revision>43</cp:revision>
  <dcterms:created xsi:type="dcterms:W3CDTF">2021-12-20T17:44:42Z</dcterms:created>
  <dcterms:modified xsi:type="dcterms:W3CDTF">2023-09-12T06:28:20Z</dcterms:modified>
</cp:coreProperties>
</file>