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58" r:id="rId7"/>
    <p:sldId id="259" r:id="rId8"/>
    <p:sldId id="261" r:id="rId9"/>
    <p:sldId id="260" r:id="rId10"/>
    <p:sldId id="262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8F43-56EF-376C-EAFB-86EC3049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6EDB4-5D34-E2EA-2DB8-86B2D3552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FEF1-7EC3-B538-B73A-B9BFC121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9A01-069F-47EE-34C2-B0DB3AE6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FC-E2B2-08D5-CD70-4D42AA79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0C5-08FA-864D-2744-3FD8A47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CBA58-E55A-C3F6-79B9-A634D824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E08A-7C1D-1915-5EC4-FAE8442C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7F8A-80C5-DE89-E36E-4A53345F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8BBD5-CF65-B6DC-FCA0-80EB5AAC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4B5F2-83B8-C86D-7A90-2B274D2A7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3761E-8CF6-C3AC-D513-4E7F852DB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16E9-0F2C-E156-C1B4-8FBD9BD5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19B43-F131-6BC3-4273-F8FDEA7E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8C23-03B9-9E7A-132D-15379697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6681-9177-AEC1-53FD-F264E06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1B20-AC15-656F-56AB-D38A6442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1A9B-934D-E5BA-0BC9-6E5ACEA9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0B5F-7412-CA8D-B992-CAD94FFC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B10F3-04BD-83C4-2FCC-9FAB90CB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9822-EBA8-FEF7-9C49-0FBBB049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FDD3D-3838-AD32-2898-0A28C6B7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2A9E-F3B4-7678-BB62-826D8BB4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EF17-16D4-16D0-D9F2-03ED8499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FEC8-0900-1CEA-D831-72E438EB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7582-5B73-113E-7AE4-8CB4D18A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5E55-A459-1B77-2182-79DA4606F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4B24A-85C4-8BDE-2F1D-CFE04976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33A0-33F9-9276-85EE-B7048FE0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AE0B0-03F0-BF14-DCD6-6172D3E0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6A394-AF65-E634-32D9-F9B913AD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8336-B7B9-4B81-565D-F206A8C5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4BE9-A742-EA4F-BF20-5F3F29F2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6B338-7B7E-BC28-6D71-875F71EDD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BEB1-F267-961A-04BD-12532DCC8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9014A-1925-5CD1-39D4-25213FE44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022B9-88CC-BB79-3352-AE5CE762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50973-DD4F-37BB-6AAC-EE7FAF0B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4593C-70B9-A821-6C78-7002C52E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2517-7BB6-7D30-A3A9-B7A3DCC6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06D0D-B948-B57A-4CFB-4696C49D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F8CC-E8B2-1738-C288-709EEAD2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4EC88-C609-81DF-8F3F-B1CF1AE5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C6E20-7C34-B356-FBF1-338DC3D3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5EAAD-D5D0-A1F4-085E-75310BE5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11C7B-C8C1-109A-55A6-8BBC07DB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C932-5A6A-F63D-CC0F-22A676F2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2F48-CF8B-8EB2-C0D7-1B9FCA93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AABD-B43B-69FA-91A5-FDE18FE0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4FA6-434C-69B1-2121-F248BCE0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734-E46E-9E05-191B-7DC4FBBB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E89B-DADA-8EAB-A175-FF301A1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5B78-5040-01B5-3EED-689AD884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6B9B1-5277-DACE-C93E-EC0A5015E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1DB12-53B4-2AAA-2361-19139D20C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D48A1-1D4E-7140-38BC-BBDD5462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BD444-C1AD-7DBF-C3C4-EFFEB9F5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81E0E-7E0A-4E08-B50D-0A6B0B55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F799C-BC44-A175-5347-F8B98DA3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A592-99CC-B257-C0CB-5D14DBCFF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FE20-3537-5FB8-D5D8-C4ED8133E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A3AEB-A44E-45EF-AF84-B429BCA28B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472C-1258-9915-4AD3-86422348C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2816-63A9-DE2A-C969-4E5DC629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B3DE8-E292-4E14-8720-305F9164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4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34A4-672B-DA03-8C15-B28F02478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Design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741A-96C4-222B-5F9C-FDE9A29A5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NMU - Week 1</a:t>
            </a:r>
          </a:p>
        </p:txBody>
      </p:sp>
    </p:spTree>
    <p:extLst>
      <p:ext uri="{BB962C8B-B14F-4D97-AF65-F5344CB8AC3E}">
        <p14:creationId xmlns:p14="http://schemas.microsoft.com/office/powerpoint/2010/main" val="323428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9518-7EDD-EC4E-123F-7B96806B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input and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2CE8-5383-54E5-B34D-F512456C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2+5=?</a:t>
            </a:r>
          </a:p>
          <a:p>
            <a:r>
              <a:rPr lang="en-US" dirty="0"/>
              <a:t>(((2*5)+20)-(7+8)) =?</a:t>
            </a:r>
          </a:p>
          <a:p>
            <a:r>
              <a:rPr lang="en-US" dirty="0"/>
              <a:t>Find the average age of students in Algorithm class</a:t>
            </a:r>
          </a:p>
          <a:p>
            <a:r>
              <a:rPr lang="en-US" dirty="0"/>
              <a:t>Sorting problem</a:t>
            </a:r>
          </a:p>
          <a:p>
            <a:r>
              <a:rPr lang="en-US" dirty="0"/>
              <a:t>Also, you need to know the conditions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421332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7FE8-058E-25C9-EF43-E40DBC26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44FB-9B5A-8F63-8E94-ECDC0B5F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A088B-4B3D-C35A-6316-C6113EBC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65932"/>
            <a:ext cx="10022633" cy="67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BFE7-9B25-A53E-6670-A8ADA148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D465-BC4C-7CB7-7506-DA5A9C73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75300" algn="just"/>
            <a:r>
              <a:rPr lang="en-US" sz="2400" b="0" i="0" u="none" strike="noStrike" baseline="0" dirty="0">
                <a:latin typeface="Calibri" panose="020F0502020204030204" pitchFamily="34" charset="0"/>
              </a:rPr>
              <a:t>SORTING PROBLEM</a:t>
            </a:r>
          </a:p>
          <a:p>
            <a:pPr marR="0" algn="just"/>
            <a:r>
              <a:rPr lang="en-US" sz="2400" b="1" i="0" u="none" strike="noStrike" baseline="0" dirty="0">
                <a:latin typeface="Calibri" panose="020F0502020204030204" pitchFamily="34" charset="0"/>
              </a:rPr>
              <a:t>Input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: A sequence of n number(a1,a2,…,an)</a:t>
            </a:r>
          </a:p>
          <a:p>
            <a:pPr marR="0" algn="just"/>
            <a:r>
              <a:rPr lang="en-US" sz="2400" b="1" i="0" u="none" strike="noStrike" baseline="0" dirty="0">
                <a:latin typeface="Calibri" panose="020F0502020204030204" pitchFamily="34" charset="0"/>
              </a:rPr>
              <a:t>Output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: A permutation(reordering)(a1’,a2’,…,an’)of the input sequence such that a1’≤a2’≤…≤an’</a:t>
            </a:r>
          </a:p>
          <a:p>
            <a:pPr marR="0" algn="just"/>
            <a:r>
              <a:rPr lang="en-US" sz="2400" b="1" i="0" u="none" strike="noStrike" baseline="0" dirty="0">
                <a:latin typeface="Calibri" panose="020F0502020204030204" pitchFamily="34" charset="0"/>
              </a:rPr>
              <a:t>EX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: give nan input(5,4,1,3,2), a sorting algorithm return the output(1,2,3,4,5)</a:t>
            </a:r>
          </a:p>
          <a:p>
            <a:pPr marR="0" algn="just"/>
            <a:r>
              <a:rPr lang="en-US" sz="2400" b="0" i="0" u="none" strike="noStrike" baseline="0" dirty="0">
                <a:latin typeface="Calibri" panose="020F0502020204030204" pitchFamily="34" charset="0"/>
              </a:rPr>
              <a:t>The input sequence,(5,4,1,3,2),is called an </a:t>
            </a:r>
            <a:r>
              <a:rPr lang="en-US" sz="2400" b="1" i="0" u="none" strike="noStrike" baseline="0" dirty="0">
                <a:latin typeface="Calibri" panose="020F0502020204030204" pitchFamily="34" charset="0"/>
              </a:rPr>
              <a:t>instance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of the sorting problem.</a:t>
            </a:r>
          </a:p>
          <a:p>
            <a:pPr marR="0" algn="just"/>
            <a:r>
              <a:rPr lang="en-US" sz="2400" b="0" i="0" u="none" strike="noStrike" baseline="0" dirty="0">
                <a:latin typeface="Calibri" panose="020F0502020204030204" pitchFamily="34" charset="0"/>
              </a:rPr>
              <a:t>An </a:t>
            </a:r>
            <a:r>
              <a:rPr lang="en-US" sz="2400" b="1" i="0" u="none" strike="noStrike" baseline="0" dirty="0">
                <a:latin typeface="Calibri" panose="020F0502020204030204" pitchFamily="34" charset="0"/>
              </a:rPr>
              <a:t>INSTANCE OF A PROBLEM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consists of the input needed to compute the solution of the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6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8BB8-6436-8936-81DD-AAEDBA54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problems are solved by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2E43-5181-963C-E296-B6467213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8C1BF-D041-54B2-31A0-587417F2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75" y="1825625"/>
            <a:ext cx="7702049" cy="47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1BF4-2C06-4F5C-8991-B86FA0E0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Calibri" panose="020F0502020204030204" pitchFamily="34" charset="0"/>
              </a:rPr>
              <a:t>You</a:t>
            </a:r>
            <a:r>
              <a:rPr lang="th-TH" sz="4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>
                <a:latin typeface="Calibri" panose="020F0502020204030204" pitchFamily="34" charset="0"/>
              </a:rPr>
              <a:t>have</a:t>
            </a:r>
            <a:r>
              <a:rPr lang="th-TH" sz="4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>
                <a:latin typeface="Calibri" panose="020F0502020204030204" pitchFamily="34" charset="0"/>
              </a:rPr>
              <a:t>learnt</a:t>
            </a:r>
            <a:r>
              <a:rPr lang="th-TH" sz="4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4400" b="0" i="0" u="none" strike="noStrike" baseline="0" dirty="0" err="1">
                <a:latin typeface="Calibri" panose="020F0502020204030204" pitchFamily="34" charset="0"/>
              </a:rPr>
              <a:t>inADT</a:t>
            </a:r>
            <a:br>
              <a:rPr lang="en-US" sz="4400" b="0" i="0" u="none" strike="noStrike" baseline="0" dirty="0"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75AB-FEA2-CF42-FC98-EEF32D7E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just"/>
            <a:r>
              <a:rPr lang="en-US" b="0" i="0" u="none" strike="noStrike" baseline="0" dirty="0">
                <a:latin typeface="Calibri" panose="020F0502020204030204" pitchFamily="34" charset="0"/>
              </a:rPr>
              <a:t>How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to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find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MaxValue</a:t>
            </a:r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pPr marR="0" algn="just"/>
            <a:r>
              <a:rPr lang="en-US" b="0" i="0" u="none" strike="noStrike" baseline="0" dirty="0">
                <a:latin typeface="Calibri" panose="020F0502020204030204" pitchFamily="34" charset="0"/>
              </a:rPr>
              <a:t>Selection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sort,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bubble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sort,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InsertionSort</a:t>
            </a:r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pPr marR="0" algn="just"/>
            <a:r>
              <a:rPr lang="en-US" b="0" i="0" u="none" strike="noStrike" baseline="0" dirty="0">
                <a:latin typeface="Calibri" panose="020F0502020204030204" pitchFamily="34" charset="0"/>
              </a:rPr>
              <a:t>Binary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search</a:t>
            </a:r>
          </a:p>
          <a:p>
            <a:pPr marR="0" algn="just"/>
            <a:r>
              <a:rPr lang="en-US" b="0" i="0" u="none" strike="noStrike" baseline="0" dirty="0">
                <a:latin typeface="Calibri" panose="020F0502020204030204" pitchFamily="34" charset="0"/>
              </a:rPr>
              <a:t>Recursion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principle(Factorial)</a:t>
            </a:r>
          </a:p>
          <a:p>
            <a:pPr marR="0" algn="just"/>
            <a:r>
              <a:rPr lang="en-US" b="0" i="0" u="none" strike="noStrike" baseline="0" dirty="0" err="1">
                <a:latin typeface="Calibri" panose="020F0502020204030204" pitchFamily="34" charset="0"/>
              </a:rPr>
              <a:t>BigO</a:t>
            </a:r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pPr marR="0" algn="just"/>
            <a:r>
              <a:rPr lang="en-US" b="0" i="0" u="none" strike="noStrike" baseline="0" dirty="0">
                <a:latin typeface="Calibri" panose="020F0502020204030204" pitchFamily="34" charset="0"/>
              </a:rPr>
              <a:t>Stack-Queue–Tower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of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Hanoi</a:t>
            </a:r>
          </a:p>
          <a:p>
            <a:pPr marR="0" algn="just"/>
            <a:r>
              <a:rPr lang="en-US" b="0" i="0" u="none" strike="noStrike" baseline="0" dirty="0" err="1">
                <a:latin typeface="Calibri" panose="020F0502020204030204" pitchFamily="34" charset="0"/>
              </a:rPr>
              <a:t>Linklist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ArrayList</a:t>
            </a:r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pPr marR="0" algn="just"/>
            <a:r>
              <a:rPr lang="en-US" b="0" i="0" u="none" strike="noStrike" baseline="0">
                <a:latin typeface="Calibri" panose="020F0502020204030204" pitchFamily="34" charset="0"/>
              </a:rPr>
              <a:t>Binary Tree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,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Breadth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First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Search,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Depth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first</a:t>
            </a:r>
            <a:r>
              <a:rPr lang="th-TH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2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CB82-A81D-1BF3-AA66-44A333E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8676-B950-DC60-959E-274AD88D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  <a:p>
            <a:r>
              <a:rPr lang="en-US" dirty="0"/>
              <a:t>ADT revisit</a:t>
            </a:r>
          </a:p>
          <a:p>
            <a:r>
              <a:rPr lang="en-US" dirty="0"/>
              <a:t>Introduction to Algorithm</a:t>
            </a:r>
          </a:p>
        </p:txBody>
      </p:sp>
    </p:spTree>
    <p:extLst>
      <p:ext uri="{BB962C8B-B14F-4D97-AF65-F5344CB8AC3E}">
        <p14:creationId xmlns:p14="http://schemas.microsoft.com/office/powerpoint/2010/main" val="20465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5A4-C237-E3DE-EF83-296FE3D2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79FA-081E-560A-2383-7B50CDA8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Niramit"/>
                <a:ea typeface="Niramit"/>
                <a:cs typeface="Niramit"/>
              </a:rPr>
              <a:t>Introduction to Algorithm (2 units)</a:t>
            </a:r>
          </a:p>
          <a:p>
            <a:r>
              <a:rPr lang="en-US" dirty="0">
                <a:effectLst/>
                <a:latin typeface="Niramit"/>
                <a:ea typeface="Niramit"/>
                <a:cs typeface="Niramit"/>
              </a:rPr>
              <a:t>Problem-Solving Technique (2 units)</a:t>
            </a:r>
            <a:endParaRPr lang="en-US" dirty="0">
              <a:latin typeface="Niramit"/>
              <a:ea typeface="Niramit"/>
              <a:cs typeface="Niramit"/>
            </a:endParaRPr>
          </a:p>
          <a:p>
            <a:r>
              <a:rPr lang="en-US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iramit"/>
                <a:ea typeface="Niramit"/>
                <a:cs typeface="Niramit"/>
              </a:rPr>
              <a:t>Time complexity and Algorithm Efficiency </a:t>
            </a:r>
            <a:r>
              <a:rPr lang="en-US" dirty="0">
                <a:effectLst/>
                <a:latin typeface="Niramit"/>
                <a:ea typeface="Niramit"/>
                <a:cs typeface="Niramit"/>
              </a:rPr>
              <a:t>(1 units)</a:t>
            </a:r>
            <a:endParaRPr lang="en-US" dirty="0">
              <a:solidFill>
                <a:srgbClr val="333333"/>
              </a:solidFill>
              <a:effectLst/>
              <a:highlight>
                <a:srgbClr val="FFFFFF"/>
              </a:highlight>
              <a:latin typeface="Niramit"/>
              <a:ea typeface="Niramit"/>
              <a:cs typeface="Niramit"/>
            </a:endParaRPr>
          </a:p>
          <a:p>
            <a:r>
              <a:rPr lang="en-US" dirty="0">
                <a:effectLst/>
                <a:latin typeface="Niramit"/>
                <a:ea typeface="Niramit"/>
                <a:cs typeface="Niramit"/>
              </a:rPr>
              <a:t>Space complexity (1 units)</a:t>
            </a: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Niramit"/>
              <a:ea typeface="Niramit"/>
              <a:cs typeface="Niramit"/>
            </a:endParaRPr>
          </a:p>
          <a:p>
            <a:r>
              <a:rPr lang="en-US" dirty="0">
                <a:effectLst/>
                <a:latin typeface="Niramit"/>
                <a:ea typeface="Niramit"/>
                <a:cs typeface="Niramit"/>
              </a:rPr>
              <a:t>Brute Force (1 units)</a:t>
            </a:r>
            <a:endParaRPr lang="en-US" dirty="0">
              <a:solidFill>
                <a:srgbClr val="333333"/>
              </a:solidFill>
              <a:effectLst/>
              <a:highlight>
                <a:srgbClr val="FFFFFF"/>
              </a:highlight>
              <a:latin typeface="Niramit"/>
              <a:ea typeface="Niramit"/>
              <a:cs typeface="Niramit"/>
            </a:endParaRPr>
          </a:p>
          <a:p>
            <a:r>
              <a:rPr lang="en-US" dirty="0">
                <a:effectLst/>
                <a:highlight>
                  <a:srgbClr val="FFFFFF"/>
                </a:highlight>
                <a:latin typeface="Niramit"/>
                <a:ea typeface="Niramit"/>
                <a:cs typeface="Niramit"/>
              </a:rPr>
              <a:t>Divide and Conquer + Recurrence Analysis </a:t>
            </a:r>
            <a:r>
              <a:rPr lang="en-US" dirty="0">
                <a:effectLst/>
                <a:latin typeface="Niramit"/>
                <a:ea typeface="Niramit"/>
                <a:cs typeface="Niramit"/>
              </a:rPr>
              <a:t>(2 units)</a:t>
            </a:r>
            <a:endParaRPr lang="en-US" dirty="0">
              <a:effectLst/>
              <a:highlight>
                <a:srgbClr val="FFFFFF"/>
              </a:highlight>
              <a:latin typeface="Niramit"/>
              <a:ea typeface="Niramit"/>
              <a:cs typeface="Niramit"/>
            </a:endParaRPr>
          </a:p>
          <a:p>
            <a:r>
              <a:rPr lang="en-US" dirty="0">
                <a:effectLst/>
                <a:highlight>
                  <a:srgbClr val="FFFFFF"/>
                </a:highlight>
                <a:latin typeface="Niramit"/>
                <a:ea typeface="Niramit"/>
                <a:cs typeface="Niramit"/>
              </a:rPr>
              <a:t>Revision + Project 1 (2 units)</a:t>
            </a:r>
            <a:endParaRPr lang="en-US" dirty="0">
              <a:effectLst/>
              <a:latin typeface="Niramit"/>
              <a:ea typeface="Niramit"/>
              <a:cs typeface="Niramit"/>
            </a:endParaRPr>
          </a:p>
          <a:p>
            <a:r>
              <a:rPr lang="en-US" dirty="0"/>
              <a:t>Total 11 units (28</a:t>
            </a:r>
            <a:r>
              <a:rPr lang="en-US" baseline="30000" dirty="0"/>
              <a:t>th</a:t>
            </a:r>
            <a:r>
              <a:rPr lang="en-US" dirty="0"/>
              <a:t> Oct – 12</a:t>
            </a:r>
            <a:r>
              <a:rPr lang="en-US" baseline="30000" dirty="0"/>
              <a:t>th</a:t>
            </a:r>
            <a:r>
              <a:rPr lang="en-US" dirty="0"/>
              <a:t> )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3FFA-B765-6E09-2C9B-1F430C7E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60C8-D7F2-4839-03BB-C02C935C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CAMT </a:t>
            </a:r>
            <a:r>
              <a:rPr lang="en-US" dirty="0" err="1"/>
              <a:t>moodle</a:t>
            </a:r>
            <a:r>
              <a:rPr lang="en-US" dirty="0"/>
              <a:t> site</a:t>
            </a:r>
          </a:p>
          <a:p>
            <a:r>
              <a:rPr lang="en-US" dirty="0"/>
              <a:t>Algorithm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249910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3AC8-4DD3-EC7D-15CF-859CB6C3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AB68-12BA-0DD5-FBA7-A51CAD05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programing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404443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EB6A-43A7-B3EF-6927-85446478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E9D09-8A50-AF7A-5749-7A1BC2C5C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98" y="1485762"/>
            <a:ext cx="7085745" cy="4887144"/>
          </a:xfrm>
        </p:spPr>
      </p:pic>
    </p:spTree>
    <p:extLst>
      <p:ext uri="{BB962C8B-B14F-4D97-AF65-F5344CB8AC3E}">
        <p14:creationId xmlns:p14="http://schemas.microsoft.com/office/powerpoint/2010/main" val="249539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9D3D-EC9A-050A-962C-A14DE437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0C015-7EE1-9048-813A-B3A4EBA2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14" y="1334750"/>
            <a:ext cx="8810972" cy="524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22CC-68D3-D1AD-5101-5AEE998A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94F1-4049-B2BF-FF3A-C4B2AD8B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Important for all other branches of computer science related.</a:t>
            </a:r>
          </a:p>
          <a:p>
            <a:pPr lvl="1"/>
            <a:r>
              <a:rPr lang="en-US" dirty="0"/>
              <a:t>Time and space </a:t>
            </a:r>
          </a:p>
          <a:p>
            <a:pPr lvl="1"/>
            <a:r>
              <a:rPr lang="en-US" dirty="0"/>
              <a:t>Large data</a:t>
            </a:r>
          </a:p>
          <a:p>
            <a:r>
              <a:rPr lang="en-US" dirty="0"/>
              <a:t>Play a key role in modern tech. innovation</a:t>
            </a:r>
          </a:p>
          <a:p>
            <a:pPr lvl="1"/>
            <a:r>
              <a:rPr lang="en-US" dirty="0"/>
              <a:t>AI, ML, Blockchain</a:t>
            </a:r>
          </a:p>
          <a:p>
            <a:pPr lvl="1"/>
            <a:r>
              <a:rPr lang="en-US" dirty="0"/>
              <a:t>Novel solution in healthcare, tourism, logistics fields.</a:t>
            </a:r>
          </a:p>
          <a:p>
            <a:r>
              <a:rPr lang="en-US" dirty="0"/>
              <a:t>Provide novel “lens” on process outside computer science and tech.</a:t>
            </a:r>
          </a:p>
          <a:p>
            <a:pPr lvl="1"/>
            <a:r>
              <a:rPr lang="en-US" dirty="0"/>
              <a:t>scheduling tasks, navigating routes, to analyzing social networks</a:t>
            </a:r>
          </a:p>
          <a:p>
            <a:r>
              <a:rPr lang="en-US" dirty="0"/>
              <a:t>Challenging &amp; fun</a:t>
            </a:r>
          </a:p>
          <a:p>
            <a:pPr lvl="1"/>
            <a:r>
              <a:rPr lang="en-US" dirty="0"/>
              <a:t>Improve coding performance</a:t>
            </a:r>
          </a:p>
          <a:p>
            <a:pPr lvl="1"/>
            <a:r>
              <a:rPr lang="en-US" dirty="0"/>
              <a:t>Problem solving skills</a:t>
            </a:r>
          </a:p>
        </p:txBody>
      </p:sp>
    </p:spTree>
    <p:extLst>
      <p:ext uri="{BB962C8B-B14F-4D97-AF65-F5344CB8AC3E}">
        <p14:creationId xmlns:p14="http://schemas.microsoft.com/office/powerpoint/2010/main" val="75870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18C3-F5F0-F923-5A33-F4C5F630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analyze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5FD6-8006-3D0D-A2ED-BA1224480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Classify </a:t>
            </a:r>
            <a:r>
              <a:rPr lang="en-US" dirty="0"/>
              <a:t>problems and algorithms by difficulty</a:t>
            </a:r>
          </a:p>
          <a:p>
            <a:r>
              <a:rPr lang="en-US" b="1" u="sng" dirty="0"/>
              <a:t>Predict</a:t>
            </a:r>
            <a:r>
              <a:rPr lang="en-US" dirty="0"/>
              <a:t> performance, </a:t>
            </a:r>
            <a:r>
              <a:rPr lang="en-US" b="1" u="sng" dirty="0"/>
              <a:t>compare</a:t>
            </a:r>
            <a:r>
              <a:rPr lang="en-US" dirty="0"/>
              <a:t> algorithms, </a:t>
            </a:r>
            <a:r>
              <a:rPr lang="en-US" b="1" u="sng" dirty="0"/>
              <a:t>tuning </a:t>
            </a:r>
            <a:r>
              <a:rPr lang="en-US" dirty="0"/>
              <a:t>params.</a:t>
            </a:r>
          </a:p>
          <a:p>
            <a:r>
              <a:rPr lang="en-US" dirty="0"/>
              <a:t>Better understand and </a:t>
            </a:r>
            <a:r>
              <a:rPr lang="en-US" b="1" u="sng" dirty="0"/>
              <a:t>improve </a:t>
            </a:r>
            <a:r>
              <a:rPr lang="en-US" dirty="0"/>
              <a:t>implementations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257847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391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Niramit</vt:lpstr>
      <vt:lpstr>Office Theme</vt:lpstr>
      <vt:lpstr>Algorithm Design and Analysis</vt:lpstr>
      <vt:lpstr>Agenda</vt:lpstr>
      <vt:lpstr>Course Contents</vt:lpstr>
      <vt:lpstr>Course communication</vt:lpstr>
      <vt:lpstr>Programming language</vt:lpstr>
      <vt:lpstr>Introduction to Algorithm</vt:lpstr>
      <vt:lpstr>Introduction to Algorithm</vt:lpstr>
      <vt:lpstr>Why study algorithms?</vt:lpstr>
      <vt:lpstr>Why do we analyze an algorithm?</vt:lpstr>
      <vt:lpstr>What are input and output?</vt:lpstr>
      <vt:lpstr>PowerPoint Presentation</vt:lpstr>
      <vt:lpstr>Sorting problem</vt:lpstr>
      <vt:lpstr>What kinds of problems are solved by algorithms?</vt:lpstr>
      <vt:lpstr>You have learnt inADT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 THIENGBURANATHUM</dc:creator>
  <cp:lastModifiedBy>PREE THIENGBURANATHUM</cp:lastModifiedBy>
  <cp:revision>30</cp:revision>
  <dcterms:created xsi:type="dcterms:W3CDTF">2024-09-04T07:08:02Z</dcterms:created>
  <dcterms:modified xsi:type="dcterms:W3CDTF">2024-09-07T15:45:55Z</dcterms:modified>
</cp:coreProperties>
</file>