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D8F6-3630-2C87-6F2A-C200E58F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D58-D40A-E47F-C28A-C702975D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1A6C-CEE8-1045-211B-5D6C6083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B6DF-7120-EE08-A95A-18F9F0B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7C67-26CA-A65A-28A4-590D295D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A587-40AF-7A56-E577-A1C4FCF4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16442-E749-E0C2-CD85-EC783641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9941-4ED3-05EE-1D19-D1E43E12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7F9E-4D02-6484-ECCE-4110C6D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5620-C583-794F-36F7-C6055AF1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E0CF5-EC7C-A38F-08F8-C13B67088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28BD-8CBA-06CF-F9C2-316C3428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5C6-CD2A-AF4D-07A5-C69BB51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FF25-E288-845A-ACAE-D9DB01B7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54A9-FF49-A9CD-1415-DE36673A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0FD-1D52-DEE0-A9B2-EB02538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2A4-5D75-6597-B481-E647E77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15CA-3D6B-0546-B08A-F57A236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7342-FE72-EABD-76E0-E56C04D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FEC3-4D70-BDED-1F9F-6BAD511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BADF-49DD-5AAA-EA0D-EA7E2441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8701-10D9-0053-E8C4-32C5D1D0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B547-98F7-0BAD-9737-C1FB3BE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A5A6-6D1D-00C7-F965-1563376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6D79-EC1B-5E05-2192-B45724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11C-1EE3-497E-B7BA-6F47D8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301A-1CCE-A747-08FA-418DEFB8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5F08-E452-783E-BCD4-D06F1387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0AE3-474E-C0D5-B1ED-DCB9A358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A927-E3D9-7CF5-9E39-ECEDD2A8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55D6-0312-37E1-6577-955EF75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2C4-1C8A-2279-78CE-C057580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ECEC-D146-FF2E-3F89-C7F6A5C5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D62B7-0F08-709D-D038-F799020B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3B0DA-4705-7E57-B50E-9D6FB76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1000F-80CF-FF16-7C9D-5906D398F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C46B6-1D84-7F85-9D70-EE92579D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EA1A4-4D7C-244B-096A-4C80C64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688B8-C60B-2E15-5ABA-906010B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A75D-36A2-6087-65B5-D802005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66E5C-9732-B65E-B9D1-29F85C5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57E8-60A9-B570-5805-06F882BA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80504-B7D1-3C86-461C-BA3D13C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8324-349D-A103-3055-E7336059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9CF00-CD48-4FC4-ED9C-A9935AA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B175-66F9-E465-8800-24770940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23E-A8AE-3758-5341-A385470C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ACE9-CC1C-2535-1E68-9E28D51B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DF1E-4474-8358-2E6F-D931056F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A9E2-C7C5-924E-2A12-0D6AA393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D32F-7C99-6324-33BD-03ED7D4E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BCBF-D073-C9FE-F1C9-A7FE8C8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CFC7-9ABB-112A-390B-669F214C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FD0BB-71A6-E093-67AA-3EBF11D5F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BB6E-23D8-8F8B-D42B-6FE9AB77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F8F35-A3A7-6A05-09A9-858A9193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0E7C-25FC-7716-0B10-E4A61C32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1153-EA98-BB9A-4E7C-B33A5C8A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C3CA9-8361-B705-0C1C-9266B1AA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7AFA-4FA8-3D40-C89B-53A7F2DE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B7E2-A97B-4CF9-FB70-82DCCEC2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75B3-F272-289E-5FB9-33A58CB5E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184E-AED9-063F-9A99-64BE0141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4A4-672B-DA03-8C15-B28F02478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Design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741A-96C4-222B-5F9C-FDE9A29A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NMU - Week 1_2</a:t>
            </a:r>
          </a:p>
        </p:txBody>
      </p:sp>
    </p:spTree>
    <p:extLst>
      <p:ext uri="{BB962C8B-B14F-4D97-AF65-F5344CB8AC3E}">
        <p14:creationId xmlns:p14="http://schemas.microsoft.com/office/powerpoint/2010/main" val="32342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A40-8343-505B-55D6-AB3029C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ADEC-439C-36AA-B6C5-060EE5B8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5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C625E-7500-F66E-C92D-81951B0B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 horse Race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5A4E2-AA63-491D-1C80-72B4DC7B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52" r="9714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 descr="A horse jumping over a green track&#10;&#10;Description automatically generated with medium confidence">
            <a:extLst>
              <a:ext uri="{FF2B5EF4-FFF2-40B4-BE49-F238E27FC236}">
                <a16:creationId xmlns:a16="http://schemas.microsoft.com/office/drawing/2014/main" id="{61D4BB39-9632-9BF1-CC64-AAE10748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28" r="1925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F29-ADFC-D852-CE58-E1D50E6B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8079-9B34-0255-09EC-EDBA7693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01610" indent="0" algn="just">
              <a:buNone/>
            </a:pPr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Question:</a:t>
            </a:r>
          </a:p>
          <a:p>
            <a:pPr marR="3271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From 25 horses, determine the three fastest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Only 5 horses can run at any one time.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You only know the order of the result</a:t>
            </a:r>
          </a:p>
          <a:p>
            <a:endParaRPr lang="en-US" sz="1800" b="0" i="0" u="none" strike="noStrike" baseline="0" dirty="0">
              <a:solidFill>
                <a:srgbClr val="585858"/>
              </a:solidFill>
              <a:latin typeface="Arial" panose="020B0604020202020204" pitchFamily="34" charset="0"/>
            </a:endParaRPr>
          </a:p>
          <a:p>
            <a:pPr marR="1274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How </a:t>
            </a:r>
            <a:r>
              <a:rPr lang="en-US" sz="1800" b="1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many races 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that you have to arrange to find the 3 fastest horses?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0661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Submit: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What are input/output/conditions?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Propose an algorithm to solve the problem? Please Explain + Show Example how our algorithm solve the problem.</a:t>
            </a:r>
          </a:p>
          <a:p>
            <a:pPr marR="12740"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CB5C-75C8-A1E4-429C-7F1E9DEB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95" y="208305"/>
            <a:ext cx="5286998" cy="29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3E07-7CCA-12BD-7D9F-C791628E0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F633-79E0-3A2F-5E2C-7E0E34275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Algorithm Design and Analysis</vt:lpstr>
      <vt:lpstr>Agenda</vt:lpstr>
      <vt:lpstr>25 horse Race</vt:lpstr>
      <vt:lpstr>Class Activity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 THIENGBURANATHUM</dc:creator>
  <cp:lastModifiedBy>PREE THIENGBURANATHUM</cp:lastModifiedBy>
  <cp:revision>7</cp:revision>
  <dcterms:created xsi:type="dcterms:W3CDTF">2024-09-09T10:57:48Z</dcterms:created>
  <dcterms:modified xsi:type="dcterms:W3CDTF">2024-09-09T14:55:53Z</dcterms:modified>
</cp:coreProperties>
</file>