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7" r:id="rId1"/>
  </p:sldMasterIdLst>
  <p:sldIdLst>
    <p:sldId id="256" r:id="rId2"/>
    <p:sldId id="258" r:id="rId3"/>
    <p:sldId id="259" r:id="rId4"/>
    <p:sldId id="276" r:id="rId5"/>
    <p:sldId id="260" r:id="rId6"/>
    <p:sldId id="264" r:id="rId7"/>
    <p:sldId id="265" r:id="rId8"/>
    <p:sldId id="267" r:id="rId9"/>
    <p:sldId id="266" r:id="rId10"/>
    <p:sldId id="268" r:id="rId11"/>
    <p:sldId id="277" r:id="rId12"/>
    <p:sldId id="270" r:id="rId13"/>
    <p:sldId id="272" r:id="rId14"/>
    <p:sldId id="273" r:id="rId15"/>
    <p:sldId id="275" r:id="rId16"/>
    <p:sldId id="274" r:id="rId17"/>
    <p:sldId id="280" r:id="rId18"/>
    <p:sldId id="281" r:id="rId19"/>
    <p:sldId id="261" r:id="rId20"/>
    <p:sldId id="282" r:id="rId21"/>
    <p:sldId id="284"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p:restoredTop sz="96327"/>
  </p:normalViewPr>
  <p:slideViewPr>
    <p:cSldViewPr snapToGrid="0" snapToObjects="1">
      <p:cViewPr varScale="1">
        <p:scale>
          <a:sx n="137" d="100"/>
          <a:sy n="137" d="100"/>
        </p:scale>
        <p:origin x="9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Data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TRANSFER FROM OTHER HEALT</c:v>
                </c:pt>
                <c:pt idx="1">
                  <c:v>TRANSFER FROM HOSP/EXTRAM</c:v>
                </c:pt>
                <c:pt idx="2">
                  <c:v>PHYS REFERRAL/NORMAL DELI</c:v>
                </c:pt>
                <c:pt idx="3">
                  <c:v>EMERGENCY ROOM ADMIT</c:v>
                </c:pt>
                <c:pt idx="4">
                  <c:v>CLINIC REFERRAL/PREMATURE</c:v>
                </c:pt>
              </c:strCache>
            </c:strRef>
          </c:cat>
          <c:val>
            <c:numRef>
              <c:f>Sheet1!$B$2:$B$6</c:f>
              <c:numCache>
                <c:formatCode>General</c:formatCode>
                <c:ptCount val="5"/>
                <c:pt idx="0">
                  <c:v>1</c:v>
                </c:pt>
                <c:pt idx="1">
                  <c:v>22</c:v>
                </c:pt>
                <c:pt idx="2">
                  <c:v>5</c:v>
                </c:pt>
                <c:pt idx="3">
                  <c:v>81</c:v>
                </c:pt>
                <c:pt idx="4">
                  <c:v>10</c:v>
                </c:pt>
              </c:numCache>
            </c:numRef>
          </c:val>
          <c:extLst>
            <c:ext xmlns:c16="http://schemas.microsoft.com/office/drawing/2014/chart" uri="{C3380CC4-5D6E-409C-BE32-E72D297353CC}">
              <c16:uniqueId val="{00000000-44AA-4B41-8D87-1D3A609A8701}"/>
            </c:ext>
          </c:extLst>
        </c:ser>
        <c:dLbls>
          <c:dLblPos val="inEnd"/>
          <c:showLegendKey val="0"/>
          <c:showVal val="1"/>
          <c:showCatName val="0"/>
          <c:showSerName val="0"/>
          <c:showPercent val="0"/>
          <c:showBubbleSize val="0"/>
        </c:dLbls>
        <c:gapWidth val="182"/>
        <c:axId val="2122313968"/>
        <c:axId val="1769576192"/>
      </c:barChart>
      <c:catAx>
        <c:axId val="21223139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769576192"/>
        <c:crosses val="autoZero"/>
        <c:auto val="1"/>
        <c:lblAlgn val="ctr"/>
        <c:lblOffset val="100"/>
        <c:noMultiLvlLbl val="0"/>
      </c:catAx>
      <c:valAx>
        <c:axId val="17695761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122313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clustered"/>
        <c:varyColors val="0"/>
        <c:ser>
          <c:idx val="0"/>
          <c:order val="0"/>
          <c:tx>
            <c:strRef>
              <c:f>Sheet1!$B$1</c:f>
              <c:strCache>
                <c:ptCount val="1"/>
                <c:pt idx="0">
                  <c:v>Average count</c:v>
                </c:pt>
              </c:strCache>
            </c:strRef>
          </c:tx>
          <c:spPr>
            <a:solidFill>
              <a:schemeClr val="accent1"/>
            </a:solidFill>
            <a:ln>
              <a:noFill/>
            </a:ln>
            <a:effectLst/>
            <a:sp3d/>
          </c:spPr>
          <c:invertIfNegative val="0"/>
          <c:cat>
            <c:strRef>
              <c:f>Sheet1!$A$2:$A$8</c:f>
              <c:strCache>
                <c:ptCount val="7"/>
                <c:pt idx="0">
                  <c:v>CLINIC REFERRAL / PREMATURE</c:v>
                </c:pt>
                <c:pt idx="1">
                  <c:v>EMERGENCY ROOM ADMIT</c:v>
                </c:pt>
                <c:pt idx="2">
                  <c:v>HMO REFERAL / SICK</c:v>
                </c:pt>
                <c:pt idx="3">
                  <c:v>PHYS REFERRAL/NORMAL DELI</c:v>
                </c:pt>
                <c:pt idx="4">
                  <c:v>TRANSFER FROM HOS/EXTRAM</c:v>
                </c:pt>
                <c:pt idx="5">
                  <c:v>TRANSFER FROM OTHER HEALT</c:v>
                </c:pt>
                <c:pt idx="6">
                  <c:v>TRANSFER FROM SKILLED NUR</c:v>
                </c:pt>
              </c:strCache>
            </c:strRef>
          </c:cat>
          <c:val>
            <c:numRef>
              <c:f>Sheet1!$B$2:$B$8</c:f>
              <c:numCache>
                <c:formatCode>General</c:formatCode>
                <c:ptCount val="7"/>
                <c:pt idx="0">
                  <c:v>18</c:v>
                </c:pt>
                <c:pt idx="1">
                  <c:v>11</c:v>
                </c:pt>
                <c:pt idx="2">
                  <c:v>24</c:v>
                </c:pt>
                <c:pt idx="3">
                  <c:v>8</c:v>
                </c:pt>
                <c:pt idx="4">
                  <c:v>12</c:v>
                </c:pt>
                <c:pt idx="5">
                  <c:v>15</c:v>
                </c:pt>
                <c:pt idx="6">
                  <c:v>3</c:v>
                </c:pt>
              </c:numCache>
            </c:numRef>
          </c:val>
          <c:extLst>
            <c:ext xmlns:c16="http://schemas.microsoft.com/office/drawing/2014/chart" uri="{C3380CC4-5D6E-409C-BE32-E72D297353CC}">
              <c16:uniqueId val="{00000000-9D00-CC44-866E-6C4EF67375A9}"/>
            </c:ext>
          </c:extLst>
        </c:ser>
        <c:dLbls>
          <c:showLegendKey val="0"/>
          <c:showVal val="0"/>
          <c:showCatName val="0"/>
          <c:showSerName val="0"/>
          <c:showPercent val="0"/>
          <c:showBubbleSize val="0"/>
        </c:dLbls>
        <c:gapWidth val="150"/>
        <c:shape val="box"/>
        <c:axId val="955231888"/>
        <c:axId val="955014288"/>
        <c:axId val="0"/>
      </c:bar3DChart>
      <c:catAx>
        <c:axId val="9552318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55014288"/>
        <c:crosses val="autoZero"/>
        <c:auto val="1"/>
        <c:lblAlgn val="ctr"/>
        <c:lblOffset val="100"/>
        <c:noMultiLvlLbl val="0"/>
      </c:catAx>
      <c:valAx>
        <c:axId val="9550142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55231888"/>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2.2757907473832748E-3"/>
          <c:w val="1"/>
          <c:h val="0.99042974469176448"/>
        </c:manualLayout>
      </c:layout>
      <c:pie3DChart>
        <c:varyColors val="1"/>
        <c:ser>
          <c:idx val="0"/>
          <c:order val="0"/>
          <c:tx>
            <c:strRef>
              <c:f>Sheet1!$B$1</c:f>
              <c:strCache>
                <c:ptCount val="1"/>
                <c:pt idx="0">
                  <c:v>Column1</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4-E07D-3046-A4A6-836172A40FE0}"/>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E07D-3046-A4A6-836172A40FE0}"/>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E07D-3046-A4A6-836172A40FE0}"/>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6-E07D-3046-A4A6-836172A40FE0}"/>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E07D-3046-A4A6-836172A40FE0}"/>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E07D-3046-A4A6-836172A40FE0}"/>
              </c:ext>
            </c:extLst>
          </c:dPt>
          <c:dLbls>
            <c:dLbl>
              <c:idx val="0"/>
              <c:layout>
                <c:manualLayout>
                  <c:x val="7.1298678167419249E-2"/>
                  <c:y val="2.5093369067344675E-3"/>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E07D-3046-A4A6-836172A40FE0}"/>
                </c:ext>
              </c:extLst>
            </c:dLbl>
            <c:dLbl>
              <c:idx val="1"/>
              <c:tx>
                <c:rich>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fld id="{6FAFC917-06CE-4B46-A1D6-4995BF4E6688}" type="CATEGORYNAME">
                      <a:rPr lang="en-US" sz="1600"/>
                      <a:pPr>
                        <a:defRPr sz="1600">
                          <a:solidFill>
                            <a:schemeClr val="accent1"/>
                          </a:solidFill>
                        </a:defRPr>
                      </a:pPr>
                      <a:t>[CATEGORY NAME]</a:t>
                    </a:fld>
                    <a:r>
                      <a:rPr lang="en-US" sz="1600" baseline="0" dirty="0"/>
                      <a:t>
</a:t>
                    </a:r>
                    <a:fld id="{7BECBF51-24B1-D044-BC29-084251E4B89B}" type="PERCENTAGE">
                      <a:rPr lang="en-US" sz="1600" baseline="0" smtClean="0"/>
                      <a:pPr>
                        <a:defRPr sz="1600">
                          <a:solidFill>
                            <a:schemeClr val="accent1"/>
                          </a:solidFill>
                        </a:defRPr>
                      </a:pPr>
                      <a:t>[PERCENTAGE]</a:t>
                    </a:fld>
                    <a:endParaRPr lang="en-US" sz="1600" baseline="0" dirty="0"/>
                  </a:p>
                </c:rich>
              </c:tx>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E07D-3046-A4A6-836172A40FE0}"/>
                </c:ext>
              </c:extLst>
            </c:dLbl>
            <c:dLbl>
              <c:idx val="2"/>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E07D-3046-A4A6-836172A40FE0}"/>
                </c:ext>
              </c:extLst>
            </c:dLbl>
            <c:dLbl>
              <c:idx val="3"/>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6-E07D-3046-A4A6-836172A40FE0}"/>
                </c:ext>
              </c:extLst>
            </c:dLbl>
            <c:dLbl>
              <c:idx val="4"/>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E07D-3046-A4A6-836172A40FE0}"/>
                </c:ext>
              </c:extLst>
            </c:dLbl>
            <c:dLbl>
              <c:idx val="5"/>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E07D-3046-A4A6-836172A40FE0}"/>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NEWBORN</c:v>
                </c:pt>
                <c:pt idx="1">
                  <c:v>CONGESTIVE HEART FAILURE</c:v>
                </c:pt>
                <c:pt idx="2">
                  <c:v>INTRACRANIAL HEMORRHAGE</c:v>
                </c:pt>
                <c:pt idx="3">
                  <c:v>SUBARACHNOID HEMORRHAGE</c:v>
                </c:pt>
                <c:pt idx="4">
                  <c:v>SEPSIS </c:v>
                </c:pt>
                <c:pt idx="5">
                  <c:v>PNEUMONIA</c:v>
                </c:pt>
              </c:strCache>
            </c:strRef>
          </c:cat>
          <c:val>
            <c:numRef>
              <c:f>Sheet1!$B$2:$B$7</c:f>
              <c:numCache>
                <c:formatCode>General</c:formatCode>
                <c:ptCount val="6"/>
                <c:pt idx="0">
                  <c:v>13</c:v>
                </c:pt>
                <c:pt idx="1">
                  <c:v>11</c:v>
                </c:pt>
                <c:pt idx="2">
                  <c:v>12</c:v>
                </c:pt>
                <c:pt idx="3">
                  <c:v>12</c:v>
                </c:pt>
                <c:pt idx="4">
                  <c:v>23</c:v>
                </c:pt>
                <c:pt idx="5">
                  <c:v>30</c:v>
                </c:pt>
              </c:numCache>
            </c:numRef>
          </c:val>
          <c:extLst>
            <c:ext xmlns:c16="http://schemas.microsoft.com/office/drawing/2014/chart" uri="{C3380CC4-5D6E-409C-BE32-E72D297353CC}">
              <c16:uniqueId val="{00000000-E07D-3046-A4A6-836172A40FE0}"/>
            </c:ext>
          </c:extLst>
        </c:ser>
        <c:dLbls>
          <c:dLblPos val="outEnd"/>
          <c:showLegendKey val="0"/>
          <c:showVal val="0"/>
          <c:showCatName val="0"/>
          <c:showSerName val="0"/>
          <c:showPercent val="1"/>
          <c:showBubbleSize val="0"/>
          <c:showLeaderLines val="1"/>
        </c:dLbls>
      </c:pie3DChart>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Sheet1!$A$2:$A$9</c:f>
              <c:strCache>
                <c:ptCount val="8"/>
                <c:pt idx="0">
                  <c:v>ACUTERENAL FAILURE/LIVER FAILURE</c:v>
                </c:pt>
                <c:pt idx="1">
                  <c:v>BACK PAIN</c:v>
                </c:pt>
                <c:pt idx="2">
                  <c:v>ELEVATED CREATININE-DEHYDRATION</c:v>
                </c:pt>
                <c:pt idx="3">
                  <c:v>ENTERIC FISTULA;DEHYDRATION</c:v>
                </c:pt>
                <c:pt idx="4">
                  <c:v>LEGINFECTION</c:v>
                </c:pt>
                <c:pt idx="5">
                  <c:v>PNEUMONIA-NSTEMI</c:v>
                </c:pt>
                <c:pt idx="6">
                  <c:v>R/0 MI</c:v>
                </c:pt>
                <c:pt idx="7">
                  <c:v>THORACIC DISSECTION</c:v>
                </c:pt>
              </c:strCache>
            </c:strRef>
          </c:cat>
          <c:val>
            <c:numRef>
              <c:f>Sheet1!$B$2:$B$9</c:f>
              <c:numCache>
                <c:formatCode>General</c:formatCode>
                <c:ptCount val="8"/>
                <c:pt idx="0">
                  <c:v>81</c:v>
                </c:pt>
                <c:pt idx="1">
                  <c:v>77</c:v>
                </c:pt>
                <c:pt idx="2">
                  <c:v>62</c:v>
                </c:pt>
                <c:pt idx="3">
                  <c:v>75</c:v>
                </c:pt>
                <c:pt idx="4">
                  <c:v>68</c:v>
                </c:pt>
                <c:pt idx="5">
                  <c:v>61</c:v>
                </c:pt>
                <c:pt idx="6">
                  <c:v>88</c:v>
                </c:pt>
                <c:pt idx="7">
                  <c:v>106</c:v>
                </c:pt>
              </c:numCache>
            </c:numRef>
          </c:val>
          <c:extLst>
            <c:ext xmlns:c16="http://schemas.microsoft.com/office/drawing/2014/chart" uri="{C3380CC4-5D6E-409C-BE32-E72D297353CC}">
              <c16:uniqueId val="{00000000-DEA2-ED48-AE35-AAB9031B9C03}"/>
            </c:ext>
          </c:extLst>
        </c:ser>
        <c:dLbls>
          <c:showLegendKey val="0"/>
          <c:showVal val="0"/>
          <c:showCatName val="0"/>
          <c:showSerName val="0"/>
          <c:showPercent val="0"/>
          <c:showBubbleSize val="0"/>
        </c:dLbls>
        <c:gapWidth val="219"/>
        <c:overlap val="-27"/>
        <c:axId val="2110398944"/>
        <c:axId val="2110369808"/>
      </c:barChart>
      <c:catAx>
        <c:axId val="2110398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0369808"/>
        <c:crosses val="autoZero"/>
        <c:auto val="1"/>
        <c:lblAlgn val="ctr"/>
        <c:lblOffset val="100"/>
        <c:noMultiLvlLbl val="0"/>
      </c:catAx>
      <c:valAx>
        <c:axId val="21103698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03989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AF7E80-95E5-44BB-A558-CE752571DDE1}" type="doc">
      <dgm:prSet loTypeId="urn:microsoft.com/office/officeart/2016/7/layout/RepeatingBendingProcessNew" loCatId="process" qsTypeId="urn:microsoft.com/office/officeart/2005/8/quickstyle/simple4" qsCatId="simple" csTypeId="urn:microsoft.com/office/officeart/2005/8/colors/colorful2" csCatId="colorful" phldr="1"/>
      <dgm:spPr/>
      <dgm:t>
        <a:bodyPr/>
        <a:lstStyle/>
        <a:p>
          <a:endParaRPr lang="en-US"/>
        </a:p>
      </dgm:t>
    </dgm:pt>
    <dgm:pt modelId="{9636609E-3CE7-40D6-8F10-977F90967FB5}">
      <dgm:prSet/>
      <dgm:spPr/>
      <dgm:t>
        <a:bodyPr/>
        <a:lstStyle/>
        <a:p>
          <a:r>
            <a:rPr lang="en-US"/>
            <a:t>1. Problem Statement</a:t>
          </a:r>
        </a:p>
      </dgm:t>
    </dgm:pt>
    <dgm:pt modelId="{2560EB23-E749-43AA-953D-397C00B6A964}" type="parTrans" cxnId="{0EB4C376-EF07-41ED-8A4E-579D00CE261D}">
      <dgm:prSet/>
      <dgm:spPr/>
      <dgm:t>
        <a:bodyPr/>
        <a:lstStyle/>
        <a:p>
          <a:endParaRPr lang="en-US"/>
        </a:p>
      </dgm:t>
    </dgm:pt>
    <dgm:pt modelId="{AB8B347A-AC8E-4578-BFA7-6F2607CCD96F}" type="sibTrans" cxnId="{0EB4C376-EF07-41ED-8A4E-579D00CE261D}">
      <dgm:prSet/>
      <dgm:spPr/>
      <dgm:t>
        <a:bodyPr/>
        <a:lstStyle/>
        <a:p>
          <a:endParaRPr lang="en-US"/>
        </a:p>
      </dgm:t>
    </dgm:pt>
    <dgm:pt modelId="{80E99462-0F4E-4A3C-8C50-B86DA3CE06B3}">
      <dgm:prSet/>
      <dgm:spPr/>
      <dgm:t>
        <a:bodyPr/>
        <a:lstStyle/>
        <a:p>
          <a:r>
            <a:rPr lang="en-US"/>
            <a:t>2. Project Objectives</a:t>
          </a:r>
        </a:p>
      </dgm:t>
    </dgm:pt>
    <dgm:pt modelId="{83F8F904-0E49-42D8-B512-3BE328B2F7FC}" type="parTrans" cxnId="{222A88E9-BDD1-418C-A0FB-BF00100512A8}">
      <dgm:prSet/>
      <dgm:spPr/>
      <dgm:t>
        <a:bodyPr/>
        <a:lstStyle/>
        <a:p>
          <a:endParaRPr lang="en-US"/>
        </a:p>
      </dgm:t>
    </dgm:pt>
    <dgm:pt modelId="{D240AC10-9607-400E-A067-11F73BE7EFD1}" type="sibTrans" cxnId="{222A88E9-BDD1-418C-A0FB-BF00100512A8}">
      <dgm:prSet/>
      <dgm:spPr/>
      <dgm:t>
        <a:bodyPr/>
        <a:lstStyle/>
        <a:p>
          <a:endParaRPr lang="en-US"/>
        </a:p>
      </dgm:t>
    </dgm:pt>
    <dgm:pt modelId="{F207A58F-4EA7-4E30-84E8-6BF8D39CF830}">
      <dgm:prSet/>
      <dgm:spPr/>
      <dgm:t>
        <a:bodyPr/>
        <a:lstStyle/>
        <a:p>
          <a:r>
            <a:rPr lang="en-US" dirty="0"/>
            <a:t>3. Dataset Information</a:t>
          </a:r>
        </a:p>
      </dgm:t>
    </dgm:pt>
    <dgm:pt modelId="{34517DCE-46C4-4D17-8AAA-B51C345D2059}" type="parTrans" cxnId="{158CB178-04D4-4828-90F9-CB49D805FDEF}">
      <dgm:prSet/>
      <dgm:spPr/>
      <dgm:t>
        <a:bodyPr/>
        <a:lstStyle/>
        <a:p>
          <a:endParaRPr lang="en-US"/>
        </a:p>
      </dgm:t>
    </dgm:pt>
    <dgm:pt modelId="{9E8BD348-5610-4D89-96E4-59BBBF60F2ED}" type="sibTrans" cxnId="{158CB178-04D4-4828-90F9-CB49D805FDEF}">
      <dgm:prSet/>
      <dgm:spPr/>
      <dgm:t>
        <a:bodyPr/>
        <a:lstStyle/>
        <a:p>
          <a:endParaRPr lang="en-US"/>
        </a:p>
      </dgm:t>
    </dgm:pt>
    <dgm:pt modelId="{4C2BAB03-5F1E-41E3-BF6F-E6D2B3A2EFC3}">
      <dgm:prSet/>
      <dgm:spPr/>
      <dgm:t>
        <a:bodyPr/>
        <a:lstStyle/>
        <a:p>
          <a:r>
            <a:rPr lang="en-US"/>
            <a:t>4. Dataset</a:t>
          </a:r>
        </a:p>
      </dgm:t>
    </dgm:pt>
    <dgm:pt modelId="{750C0AC6-279F-4330-B241-399CE92CD99D}" type="parTrans" cxnId="{8193DABB-E325-4637-A91D-13A738F1723D}">
      <dgm:prSet/>
      <dgm:spPr/>
      <dgm:t>
        <a:bodyPr/>
        <a:lstStyle/>
        <a:p>
          <a:endParaRPr lang="en-US"/>
        </a:p>
      </dgm:t>
    </dgm:pt>
    <dgm:pt modelId="{3FBE384B-093D-4074-8579-271AD9B7C291}" type="sibTrans" cxnId="{8193DABB-E325-4637-A91D-13A738F1723D}">
      <dgm:prSet/>
      <dgm:spPr/>
      <dgm:t>
        <a:bodyPr/>
        <a:lstStyle/>
        <a:p>
          <a:endParaRPr lang="en-US"/>
        </a:p>
      </dgm:t>
    </dgm:pt>
    <dgm:pt modelId="{2DA45764-D66A-4A2B-ADD6-F810D4879A52}">
      <dgm:prSet/>
      <dgm:spPr/>
      <dgm:t>
        <a:bodyPr/>
        <a:lstStyle/>
        <a:p>
          <a:r>
            <a:rPr lang="en-US" dirty="0"/>
            <a:t>5. Data exploration and Visualizations</a:t>
          </a:r>
        </a:p>
      </dgm:t>
    </dgm:pt>
    <dgm:pt modelId="{333EEAB0-BAEB-4B2F-8B69-29526D8F6576}" type="parTrans" cxnId="{0210CB5A-F4EF-43C0-97E3-EE7AEE6F806C}">
      <dgm:prSet/>
      <dgm:spPr/>
      <dgm:t>
        <a:bodyPr/>
        <a:lstStyle/>
        <a:p>
          <a:endParaRPr lang="en-US"/>
        </a:p>
      </dgm:t>
    </dgm:pt>
    <dgm:pt modelId="{73EF3ED8-0433-4826-A8E2-6A046B5546C4}" type="sibTrans" cxnId="{0210CB5A-F4EF-43C0-97E3-EE7AEE6F806C}">
      <dgm:prSet/>
      <dgm:spPr/>
      <dgm:t>
        <a:bodyPr/>
        <a:lstStyle/>
        <a:p>
          <a:endParaRPr lang="en-US"/>
        </a:p>
      </dgm:t>
    </dgm:pt>
    <dgm:pt modelId="{26358B50-6C9A-48FD-9966-455162EA82DD}">
      <dgm:prSet/>
      <dgm:spPr/>
      <dgm:t>
        <a:bodyPr/>
        <a:lstStyle/>
        <a:p>
          <a:r>
            <a:rPr lang="en-US"/>
            <a:t>7. Challenges</a:t>
          </a:r>
        </a:p>
      </dgm:t>
    </dgm:pt>
    <dgm:pt modelId="{5FF53F49-70A4-4246-B39A-5DE389507BFB}" type="parTrans" cxnId="{AE8CE6CE-DCF7-4F45-86B6-9A024B60CF3E}">
      <dgm:prSet/>
      <dgm:spPr/>
      <dgm:t>
        <a:bodyPr/>
        <a:lstStyle/>
        <a:p>
          <a:endParaRPr lang="en-US"/>
        </a:p>
      </dgm:t>
    </dgm:pt>
    <dgm:pt modelId="{A337C111-4643-45CC-ADCD-0D5876A77DB7}" type="sibTrans" cxnId="{AE8CE6CE-DCF7-4F45-86B6-9A024B60CF3E}">
      <dgm:prSet/>
      <dgm:spPr/>
      <dgm:t>
        <a:bodyPr/>
        <a:lstStyle/>
        <a:p>
          <a:endParaRPr lang="en-US"/>
        </a:p>
      </dgm:t>
    </dgm:pt>
    <dgm:pt modelId="{353064B1-E1C2-41BF-9285-83DC8B67AFFA}">
      <dgm:prSet/>
      <dgm:spPr/>
      <dgm:t>
        <a:bodyPr/>
        <a:lstStyle/>
        <a:p>
          <a:r>
            <a:rPr lang="en-CA" dirty="0"/>
            <a:t>Why Admission analysis</a:t>
          </a:r>
        </a:p>
      </dgm:t>
    </dgm:pt>
    <dgm:pt modelId="{213106BA-CDC0-4BA7-B28F-7919883A8602}" type="parTrans" cxnId="{82D5A17D-919F-43E1-ADF1-975089261DC5}">
      <dgm:prSet/>
      <dgm:spPr/>
      <dgm:t>
        <a:bodyPr/>
        <a:lstStyle/>
        <a:p>
          <a:endParaRPr lang="en-CA"/>
        </a:p>
      </dgm:t>
    </dgm:pt>
    <dgm:pt modelId="{CA3A0D1E-B695-464E-A857-C792B1E96C9A}" type="sibTrans" cxnId="{82D5A17D-919F-43E1-ADF1-975089261DC5}">
      <dgm:prSet/>
      <dgm:spPr/>
      <dgm:t>
        <a:bodyPr/>
        <a:lstStyle/>
        <a:p>
          <a:endParaRPr lang="en-CA"/>
        </a:p>
      </dgm:t>
    </dgm:pt>
    <dgm:pt modelId="{5A5794EA-2BB1-45A4-A936-9B253B2CB8C1}">
      <dgm:prSet/>
      <dgm:spPr/>
      <dgm:t>
        <a:bodyPr/>
        <a:lstStyle/>
        <a:p>
          <a:r>
            <a:rPr lang="en-CA"/>
            <a:t>8.References</a:t>
          </a:r>
        </a:p>
      </dgm:t>
    </dgm:pt>
    <dgm:pt modelId="{CD2A12BE-AD20-4650-AE2D-0B10B38FB817}" type="parTrans" cxnId="{41EFC471-D17F-462F-8F48-84309E9E85F5}">
      <dgm:prSet/>
      <dgm:spPr/>
      <dgm:t>
        <a:bodyPr/>
        <a:lstStyle/>
        <a:p>
          <a:endParaRPr lang="en-CA"/>
        </a:p>
      </dgm:t>
    </dgm:pt>
    <dgm:pt modelId="{7F5F50B8-273D-4EBB-9F2D-D9669449B164}" type="sibTrans" cxnId="{41EFC471-D17F-462F-8F48-84309E9E85F5}">
      <dgm:prSet/>
      <dgm:spPr/>
      <dgm:t>
        <a:bodyPr/>
        <a:lstStyle/>
        <a:p>
          <a:endParaRPr lang="en-CA"/>
        </a:p>
      </dgm:t>
    </dgm:pt>
    <dgm:pt modelId="{81273F73-08BB-4AB9-963E-1193B8274192}">
      <dgm:prSet/>
      <dgm:spPr/>
      <dgm:t>
        <a:bodyPr/>
        <a:lstStyle/>
        <a:p>
          <a:r>
            <a:rPr lang="en-US" dirty="0"/>
            <a:t>6. Why Machine Learning ?</a:t>
          </a:r>
        </a:p>
      </dgm:t>
    </dgm:pt>
    <dgm:pt modelId="{D4C0BD64-0096-49B3-B619-FFE014EB4A8A}" type="parTrans" cxnId="{1D616845-03C8-495C-82CA-8849A0883034}">
      <dgm:prSet/>
      <dgm:spPr/>
      <dgm:t>
        <a:bodyPr/>
        <a:lstStyle/>
        <a:p>
          <a:endParaRPr lang="en-US"/>
        </a:p>
      </dgm:t>
    </dgm:pt>
    <dgm:pt modelId="{0F37E054-5957-4575-B435-09F97B3FE6C0}" type="sibTrans" cxnId="{1D616845-03C8-495C-82CA-8849A0883034}">
      <dgm:prSet/>
      <dgm:spPr/>
      <dgm:t>
        <a:bodyPr/>
        <a:lstStyle/>
        <a:p>
          <a:endParaRPr lang="en-US"/>
        </a:p>
      </dgm:t>
    </dgm:pt>
    <dgm:pt modelId="{38F2C991-12FB-FE4D-B0D7-33BE993415F1}" type="pres">
      <dgm:prSet presAssocID="{FFAF7E80-95E5-44BB-A558-CE752571DDE1}" presName="Name0" presStyleCnt="0">
        <dgm:presLayoutVars>
          <dgm:dir/>
          <dgm:resizeHandles val="exact"/>
        </dgm:presLayoutVars>
      </dgm:prSet>
      <dgm:spPr/>
    </dgm:pt>
    <dgm:pt modelId="{D64A8946-E779-E845-8905-FC799A37F526}" type="pres">
      <dgm:prSet presAssocID="{353064B1-E1C2-41BF-9285-83DC8B67AFFA}" presName="node" presStyleLbl="node1" presStyleIdx="0" presStyleCnt="9">
        <dgm:presLayoutVars>
          <dgm:bulletEnabled val="1"/>
        </dgm:presLayoutVars>
      </dgm:prSet>
      <dgm:spPr/>
    </dgm:pt>
    <dgm:pt modelId="{D4D4C42F-7078-6B49-9B61-87525A4DAAA5}" type="pres">
      <dgm:prSet presAssocID="{CA3A0D1E-B695-464E-A857-C792B1E96C9A}" presName="sibTrans" presStyleLbl="sibTrans1D1" presStyleIdx="0" presStyleCnt="8"/>
      <dgm:spPr/>
    </dgm:pt>
    <dgm:pt modelId="{589E01AF-806B-CA4A-8091-E17C89141B17}" type="pres">
      <dgm:prSet presAssocID="{CA3A0D1E-B695-464E-A857-C792B1E96C9A}" presName="connectorText" presStyleLbl="sibTrans1D1" presStyleIdx="0" presStyleCnt="8"/>
      <dgm:spPr/>
    </dgm:pt>
    <dgm:pt modelId="{32C91A68-244B-3540-8F87-5B9BD6E074BE}" type="pres">
      <dgm:prSet presAssocID="{9636609E-3CE7-40D6-8F10-977F90967FB5}" presName="node" presStyleLbl="node1" presStyleIdx="1" presStyleCnt="9">
        <dgm:presLayoutVars>
          <dgm:bulletEnabled val="1"/>
        </dgm:presLayoutVars>
      </dgm:prSet>
      <dgm:spPr/>
    </dgm:pt>
    <dgm:pt modelId="{6D476507-3A94-9F4E-8367-AD3BA6F667CF}" type="pres">
      <dgm:prSet presAssocID="{AB8B347A-AC8E-4578-BFA7-6F2607CCD96F}" presName="sibTrans" presStyleLbl="sibTrans1D1" presStyleIdx="1" presStyleCnt="8"/>
      <dgm:spPr/>
    </dgm:pt>
    <dgm:pt modelId="{2F7548E9-0185-F741-911D-88CF9138159C}" type="pres">
      <dgm:prSet presAssocID="{AB8B347A-AC8E-4578-BFA7-6F2607CCD96F}" presName="connectorText" presStyleLbl="sibTrans1D1" presStyleIdx="1" presStyleCnt="8"/>
      <dgm:spPr/>
    </dgm:pt>
    <dgm:pt modelId="{1771A804-11BC-8B40-B82C-ABF707102813}" type="pres">
      <dgm:prSet presAssocID="{80E99462-0F4E-4A3C-8C50-B86DA3CE06B3}" presName="node" presStyleLbl="node1" presStyleIdx="2" presStyleCnt="9">
        <dgm:presLayoutVars>
          <dgm:bulletEnabled val="1"/>
        </dgm:presLayoutVars>
      </dgm:prSet>
      <dgm:spPr/>
    </dgm:pt>
    <dgm:pt modelId="{2DF6E35A-F558-0A4C-95F5-F5E645DE8E04}" type="pres">
      <dgm:prSet presAssocID="{D240AC10-9607-400E-A067-11F73BE7EFD1}" presName="sibTrans" presStyleLbl="sibTrans1D1" presStyleIdx="2" presStyleCnt="8"/>
      <dgm:spPr/>
    </dgm:pt>
    <dgm:pt modelId="{360FACDC-72EB-FA40-9DED-6292E02144B8}" type="pres">
      <dgm:prSet presAssocID="{D240AC10-9607-400E-A067-11F73BE7EFD1}" presName="connectorText" presStyleLbl="sibTrans1D1" presStyleIdx="2" presStyleCnt="8"/>
      <dgm:spPr/>
    </dgm:pt>
    <dgm:pt modelId="{5AC81BAE-8884-534A-98EB-8CFB9E9D9B58}" type="pres">
      <dgm:prSet presAssocID="{F207A58F-4EA7-4E30-84E8-6BF8D39CF830}" presName="node" presStyleLbl="node1" presStyleIdx="3" presStyleCnt="9">
        <dgm:presLayoutVars>
          <dgm:bulletEnabled val="1"/>
        </dgm:presLayoutVars>
      </dgm:prSet>
      <dgm:spPr/>
    </dgm:pt>
    <dgm:pt modelId="{614214CE-688B-7741-9A1D-1F38F0C62ACD}" type="pres">
      <dgm:prSet presAssocID="{9E8BD348-5610-4D89-96E4-59BBBF60F2ED}" presName="sibTrans" presStyleLbl="sibTrans1D1" presStyleIdx="3" presStyleCnt="8"/>
      <dgm:spPr/>
    </dgm:pt>
    <dgm:pt modelId="{38BD3367-704D-7041-8297-076E73829DFF}" type="pres">
      <dgm:prSet presAssocID="{9E8BD348-5610-4D89-96E4-59BBBF60F2ED}" presName="connectorText" presStyleLbl="sibTrans1D1" presStyleIdx="3" presStyleCnt="8"/>
      <dgm:spPr/>
    </dgm:pt>
    <dgm:pt modelId="{1CAC55DE-34BC-A143-9EAD-B68FC0E5A848}" type="pres">
      <dgm:prSet presAssocID="{4C2BAB03-5F1E-41E3-BF6F-E6D2B3A2EFC3}" presName="node" presStyleLbl="node1" presStyleIdx="4" presStyleCnt="9">
        <dgm:presLayoutVars>
          <dgm:bulletEnabled val="1"/>
        </dgm:presLayoutVars>
      </dgm:prSet>
      <dgm:spPr/>
    </dgm:pt>
    <dgm:pt modelId="{ADBBE1E1-D8FB-154C-98F0-B9E321AEDA30}" type="pres">
      <dgm:prSet presAssocID="{3FBE384B-093D-4074-8579-271AD9B7C291}" presName="sibTrans" presStyleLbl="sibTrans1D1" presStyleIdx="4" presStyleCnt="8"/>
      <dgm:spPr/>
    </dgm:pt>
    <dgm:pt modelId="{87A6E38F-F7C9-3748-9CC8-D1F6AB7F8682}" type="pres">
      <dgm:prSet presAssocID="{3FBE384B-093D-4074-8579-271AD9B7C291}" presName="connectorText" presStyleLbl="sibTrans1D1" presStyleIdx="4" presStyleCnt="8"/>
      <dgm:spPr/>
    </dgm:pt>
    <dgm:pt modelId="{EF62B460-67C1-104C-8592-1BB68F2A6439}" type="pres">
      <dgm:prSet presAssocID="{2DA45764-D66A-4A2B-ADD6-F810D4879A52}" presName="node" presStyleLbl="node1" presStyleIdx="5" presStyleCnt="9">
        <dgm:presLayoutVars>
          <dgm:bulletEnabled val="1"/>
        </dgm:presLayoutVars>
      </dgm:prSet>
      <dgm:spPr/>
    </dgm:pt>
    <dgm:pt modelId="{3E1F811B-5E5E-6745-83F2-E5D125641A2B}" type="pres">
      <dgm:prSet presAssocID="{73EF3ED8-0433-4826-A8E2-6A046B5546C4}" presName="sibTrans" presStyleLbl="sibTrans1D1" presStyleIdx="5" presStyleCnt="8"/>
      <dgm:spPr/>
    </dgm:pt>
    <dgm:pt modelId="{F779B1EA-7294-AB4D-8996-73B4A3CD8751}" type="pres">
      <dgm:prSet presAssocID="{73EF3ED8-0433-4826-A8E2-6A046B5546C4}" presName="connectorText" presStyleLbl="sibTrans1D1" presStyleIdx="5" presStyleCnt="8"/>
      <dgm:spPr/>
    </dgm:pt>
    <dgm:pt modelId="{2659B7D0-CD91-3E45-BB2F-2CA484110EDD}" type="pres">
      <dgm:prSet presAssocID="{81273F73-08BB-4AB9-963E-1193B8274192}" presName="node" presStyleLbl="node1" presStyleIdx="6" presStyleCnt="9">
        <dgm:presLayoutVars>
          <dgm:bulletEnabled val="1"/>
        </dgm:presLayoutVars>
      </dgm:prSet>
      <dgm:spPr/>
    </dgm:pt>
    <dgm:pt modelId="{EEB72A8A-FEF8-8F44-921D-3DC7837C139D}" type="pres">
      <dgm:prSet presAssocID="{0F37E054-5957-4575-B435-09F97B3FE6C0}" presName="sibTrans" presStyleLbl="sibTrans1D1" presStyleIdx="6" presStyleCnt="8"/>
      <dgm:spPr/>
    </dgm:pt>
    <dgm:pt modelId="{5F142BE1-B66C-7A41-8666-0E0E9CAE559A}" type="pres">
      <dgm:prSet presAssocID="{0F37E054-5957-4575-B435-09F97B3FE6C0}" presName="connectorText" presStyleLbl="sibTrans1D1" presStyleIdx="6" presStyleCnt="8"/>
      <dgm:spPr/>
    </dgm:pt>
    <dgm:pt modelId="{17657047-7BBF-7B45-B7AF-F6B4CD452011}" type="pres">
      <dgm:prSet presAssocID="{26358B50-6C9A-48FD-9966-455162EA82DD}" presName="node" presStyleLbl="node1" presStyleIdx="7" presStyleCnt="9">
        <dgm:presLayoutVars>
          <dgm:bulletEnabled val="1"/>
        </dgm:presLayoutVars>
      </dgm:prSet>
      <dgm:spPr/>
    </dgm:pt>
    <dgm:pt modelId="{E68835BD-500B-9B4A-A731-A2F608A8D5AE}" type="pres">
      <dgm:prSet presAssocID="{A337C111-4643-45CC-ADCD-0D5876A77DB7}" presName="sibTrans" presStyleLbl="sibTrans1D1" presStyleIdx="7" presStyleCnt="8"/>
      <dgm:spPr/>
    </dgm:pt>
    <dgm:pt modelId="{14ACDAFE-569D-B642-96E2-125132A732BF}" type="pres">
      <dgm:prSet presAssocID="{A337C111-4643-45CC-ADCD-0D5876A77DB7}" presName="connectorText" presStyleLbl="sibTrans1D1" presStyleIdx="7" presStyleCnt="8"/>
      <dgm:spPr/>
    </dgm:pt>
    <dgm:pt modelId="{1A5C245F-2461-C643-868F-B85FE8717CB7}" type="pres">
      <dgm:prSet presAssocID="{5A5794EA-2BB1-45A4-A936-9B253B2CB8C1}" presName="node" presStyleLbl="node1" presStyleIdx="8" presStyleCnt="9">
        <dgm:presLayoutVars>
          <dgm:bulletEnabled val="1"/>
        </dgm:presLayoutVars>
      </dgm:prSet>
      <dgm:spPr/>
    </dgm:pt>
  </dgm:ptLst>
  <dgm:cxnLst>
    <dgm:cxn modelId="{65DFB103-5FE2-114A-895D-5BCD5ECE8910}" type="presOf" srcId="{FFAF7E80-95E5-44BB-A558-CE752571DDE1}" destId="{38F2C991-12FB-FE4D-B0D7-33BE993415F1}" srcOrd="0" destOrd="0" presId="urn:microsoft.com/office/officeart/2016/7/layout/RepeatingBendingProcessNew"/>
    <dgm:cxn modelId="{C5815C15-8352-F84C-BBE6-8D37992D9807}" type="presOf" srcId="{CA3A0D1E-B695-464E-A857-C792B1E96C9A}" destId="{D4D4C42F-7078-6B49-9B61-87525A4DAAA5}" srcOrd="0" destOrd="0" presId="urn:microsoft.com/office/officeart/2016/7/layout/RepeatingBendingProcessNew"/>
    <dgm:cxn modelId="{A6D99B1D-6082-5646-AEA1-AA36F08BDDBA}" type="presOf" srcId="{4C2BAB03-5F1E-41E3-BF6F-E6D2B3A2EFC3}" destId="{1CAC55DE-34BC-A143-9EAD-B68FC0E5A848}" srcOrd="0" destOrd="0" presId="urn:microsoft.com/office/officeart/2016/7/layout/RepeatingBendingProcessNew"/>
    <dgm:cxn modelId="{36788322-F855-584F-AF17-8840410D9F97}" type="presOf" srcId="{3FBE384B-093D-4074-8579-271AD9B7C291}" destId="{87A6E38F-F7C9-3748-9CC8-D1F6AB7F8682}" srcOrd="1" destOrd="0" presId="urn:microsoft.com/office/officeart/2016/7/layout/RepeatingBendingProcessNew"/>
    <dgm:cxn modelId="{B1E7EA34-D3ED-9746-8126-A3EC925DB787}" type="presOf" srcId="{AB8B347A-AC8E-4578-BFA7-6F2607CCD96F}" destId="{2F7548E9-0185-F741-911D-88CF9138159C}" srcOrd="1" destOrd="0" presId="urn:microsoft.com/office/officeart/2016/7/layout/RepeatingBendingProcessNew"/>
    <dgm:cxn modelId="{AEBC0738-DD75-1043-ACD1-DF69BFDDFA43}" type="presOf" srcId="{F207A58F-4EA7-4E30-84E8-6BF8D39CF830}" destId="{5AC81BAE-8884-534A-98EB-8CFB9E9D9B58}" srcOrd="0" destOrd="0" presId="urn:microsoft.com/office/officeart/2016/7/layout/RepeatingBendingProcessNew"/>
    <dgm:cxn modelId="{37AC8D39-D9D6-A04D-880B-4E52BCB02004}" type="presOf" srcId="{73EF3ED8-0433-4826-A8E2-6A046B5546C4}" destId="{F779B1EA-7294-AB4D-8996-73B4A3CD8751}" srcOrd="1" destOrd="0" presId="urn:microsoft.com/office/officeart/2016/7/layout/RepeatingBendingProcessNew"/>
    <dgm:cxn modelId="{1D616845-03C8-495C-82CA-8849A0883034}" srcId="{FFAF7E80-95E5-44BB-A558-CE752571DDE1}" destId="{81273F73-08BB-4AB9-963E-1193B8274192}" srcOrd="6" destOrd="0" parTransId="{D4C0BD64-0096-49B3-B619-FFE014EB4A8A}" sibTransId="{0F37E054-5957-4575-B435-09F97B3FE6C0}"/>
    <dgm:cxn modelId="{95502F46-4DFE-AD41-A2B9-B2D6D6877361}" type="presOf" srcId="{80E99462-0F4E-4A3C-8C50-B86DA3CE06B3}" destId="{1771A804-11BC-8B40-B82C-ABF707102813}" srcOrd="0" destOrd="0" presId="urn:microsoft.com/office/officeart/2016/7/layout/RepeatingBendingProcessNew"/>
    <dgm:cxn modelId="{0210CB5A-F4EF-43C0-97E3-EE7AEE6F806C}" srcId="{FFAF7E80-95E5-44BB-A558-CE752571DDE1}" destId="{2DA45764-D66A-4A2B-ADD6-F810D4879A52}" srcOrd="5" destOrd="0" parTransId="{333EEAB0-BAEB-4B2F-8B69-29526D8F6576}" sibTransId="{73EF3ED8-0433-4826-A8E2-6A046B5546C4}"/>
    <dgm:cxn modelId="{CAD9A95B-AA63-C746-B4EF-EB4DE08B9578}" type="presOf" srcId="{D240AC10-9607-400E-A067-11F73BE7EFD1}" destId="{2DF6E35A-F558-0A4C-95F5-F5E645DE8E04}" srcOrd="0" destOrd="0" presId="urn:microsoft.com/office/officeart/2016/7/layout/RepeatingBendingProcessNew"/>
    <dgm:cxn modelId="{2F38655C-E7EE-0D4E-93AB-5A779864395E}" type="presOf" srcId="{26358B50-6C9A-48FD-9966-455162EA82DD}" destId="{17657047-7BBF-7B45-B7AF-F6B4CD452011}" srcOrd="0" destOrd="0" presId="urn:microsoft.com/office/officeart/2016/7/layout/RepeatingBendingProcessNew"/>
    <dgm:cxn modelId="{E13AAB5D-C8BC-284F-B3B7-2029322B9F88}" type="presOf" srcId="{73EF3ED8-0433-4826-A8E2-6A046B5546C4}" destId="{3E1F811B-5E5E-6745-83F2-E5D125641A2B}" srcOrd="0" destOrd="0" presId="urn:microsoft.com/office/officeart/2016/7/layout/RepeatingBendingProcessNew"/>
    <dgm:cxn modelId="{3AD60960-B3D4-6A46-87E0-A0C0CE0A42D4}" type="presOf" srcId="{AB8B347A-AC8E-4578-BFA7-6F2607CCD96F}" destId="{6D476507-3A94-9F4E-8367-AD3BA6F667CF}" srcOrd="0" destOrd="0" presId="urn:microsoft.com/office/officeart/2016/7/layout/RepeatingBendingProcessNew"/>
    <dgm:cxn modelId="{2FC90868-859A-824A-A872-AB93EC3630D9}" type="presOf" srcId="{81273F73-08BB-4AB9-963E-1193B8274192}" destId="{2659B7D0-CD91-3E45-BB2F-2CA484110EDD}" srcOrd="0" destOrd="0" presId="urn:microsoft.com/office/officeart/2016/7/layout/RepeatingBendingProcessNew"/>
    <dgm:cxn modelId="{134B0E6C-08A4-2646-BF89-7C048E756EC7}" type="presOf" srcId="{2DA45764-D66A-4A2B-ADD6-F810D4879A52}" destId="{EF62B460-67C1-104C-8592-1BB68F2A6439}" srcOrd="0" destOrd="0" presId="urn:microsoft.com/office/officeart/2016/7/layout/RepeatingBendingProcessNew"/>
    <dgm:cxn modelId="{41EFC471-D17F-462F-8F48-84309E9E85F5}" srcId="{FFAF7E80-95E5-44BB-A558-CE752571DDE1}" destId="{5A5794EA-2BB1-45A4-A936-9B253B2CB8C1}" srcOrd="8" destOrd="0" parTransId="{CD2A12BE-AD20-4650-AE2D-0B10B38FB817}" sibTransId="{7F5F50B8-273D-4EBB-9F2D-D9669449B164}"/>
    <dgm:cxn modelId="{0EB4C376-EF07-41ED-8A4E-579D00CE261D}" srcId="{FFAF7E80-95E5-44BB-A558-CE752571DDE1}" destId="{9636609E-3CE7-40D6-8F10-977F90967FB5}" srcOrd="1" destOrd="0" parTransId="{2560EB23-E749-43AA-953D-397C00B6A964}" sibTransId="{AB8B347A-AC8E-4578-BFA7-6F2607CCD96F}"/>
    <dgm:cxn modelId="{158CB178-04D4-4828-90F9-CB49D805FDEF}" srcId="{FFAF7E80-95E5-44BB-A558-CE752571DDE1}" destId="{F207A58F-4EA7-4E30-84E8-6BF8D39CF830}" srcOrd="3" destOrd="0" parTransId="{34517DCE-46C4-4D17-8AAA-B51C345D2059}" sibTransId="{9E8BD348-5610-4D89-96E4-59BBBF60F2ED}"/>
    <dgm:cxn modelId="{82D5A17D-919F-43E1-ADF1-975089261DC5}" srcId="{FFAF7E80-95E5-44BB-A558-CE752571DDE1}" destId="{353064B1-E1C2-41BF-9285-83DC8B67AFFA}" srcOrd="0" destOrd="0" parTransId="{213106BA-CDC0-4BA7-B28F-7919883A8602}" sibTransId="{CA3A0D1E-B695-464E-A857-C792B1E96C9A}"/>
    <dgm:cxn modelId="{B26D377E-E20F-184C-8B34-882999654868}" type="presOf" srcId="{CA3A0D1E-B695-464E-A857-C792B1E96C9A}" destId="{589E01AF-806B-CA4A-8091-E17C89141B17}" srcOrd="1" destOrd="0" presId="urn:microsoft.com/office/officeart/2016/7/layout/RepeatingBendingProcessNew"/>
    <dgm:cxn modelId="{797B7B93-020B-AE43-94AC-54A13EAC7E66}" type="presOf" srcId="{5A5794EA-2BB1-45A4-A936-9B253B2CB8C1}" destId="{1A5C245F-2461-C643-868F-B85FE8717CB7}" srcOrd="0" destOrd="0" presId="urn:microsoft.com/office/officeart/2016/7/layout/RepeatingBendingProcessNew"/>
    <dgm:cxn modelId="{72BDCB94-C941-2A43-9892-5AFA44248071}" type="presOf" srcId="{9E8BD348-5610-4D89-96E4-59BBBF60F2ED}" destId="{38BD3367-704D-7041-8297-076E73829DFF}" srcOrd="1" destOrd="0" presId="urn:microsoft.com/office/officeart/2016/7/layout/RepeatingBendingProcessNew"/>
    <dgm:cxn modelId="{6E4EEAA4-B81B-9948-8D87-2F6AC99EAA40}" type="presOf" srcId="{A337C111-4643-45CC-ADCD-0D5876A77DB7}" destId="{E68835BD-500B-9B4A-A731-A2F608A8D5AE}" srcOrd="0" destOrd="0" presId="urn:microsoft.com/office/officeart/2016/7/layout/RepeatingBendingProcessNew"/>
    <dgm:cxn modelId="{F7E464AC-02D3-6343-B945-D9CD4DD839F9}" type="presOf" srcId="{3FBE384B-093D-4074-8579-271AD9B7C291}" destId="{ADBBE1E1-D8FB-154C-98F0-B9E321AEDA30}" srcOrd="0" destOrd="0" presId="urn:microsoft.com/office/officeart/2016/7/layout/RepeatingBendingProcessNew"/>
    <dgm:cxn modelId="{E35033B7-BD42-504A-866D-2BE5F1C12977}" type="presOf" srcId="{9636609E-3CE7-40D6-8F10-977F90967FB5}" destId="{32C91A68-244B-3540-8F87-5B9BD6E074BE}" srcOrd="0" destOrd="0" presId="urn:microsoft.com/office/officeart/2016/7/layout/RepeatingBendingProcessNew"/>
    <dgm:cxn modelId="{251100B8-D82C-3B4E-B17A-98D3E694D3A8}" type="presOf" srcId="{D240AC10-9607-400E-A067-11F73BE7EFD1}" destId="{360FACDC-72EB-FA40-9DED-6292E02144B8}" srcOrd="1" destOrd="0" presId="urn:microsoft.com/office/officeart/2016/7/layout/RepeatingBendingProcessNew"/>
    <dgm:cxn modelId="{8193DABB-E325-4637-A91D-13A738F1723D}" srcId="{FFAF7E80-95E5-44BB-A558-CE752571DDE1}" destId="{4C2BAB03-5F1E-41E3-BF6F-E6D2B3A2EFC3}" srcOrd="4" destOrd="0" parTransId="{750C0AC6-279F-4330-B241-399CE92CD99D}" sibTransId="{3FBE384B-093D-4074-8579-271AD9B7C291}"/>
    <dgm:cxn modelId="{FBA4A7BE-F7B2-9342-A57F-1CCDFB5298A1}" type="presOf" srcId="{A337C111-4643-45CC-ADCD-0D5876A77DB7}" destId="{14ACDAFE-569D-B642-96E2-125132A732BF}" srcOrd="1" destOrd="0" presId="urn:microsoft.com/office/officeart/2016/7/layout/RepeatingBendingProcessNew"/>
    <dgm:cxn modelId="{BD743CC4-ED01-154D-AAE3-E0DD7D6FB4DC}" type="presOf" srcId="{9E8BD348-5610-4D89-96E4-59BBBF60F2ED}" destId="{614214CE-688B-7741-9A1D-1F38F0C62ACD}" srcOrd="0" destOrd="0" presId="urn:microsoft.com/office/officeart/2016/7/layout/RepeatingBendingProcessNew"/>
    <dgm:cxn modelId="{AE8CE6CE-DCF7-4F45-86B6-9A024B60CF3E}" srcId="{FFAF7E80-95E5-44BB-A558-CE752571DDE1}" destId="{26358B50-6C9A-48FD-9966-455162EA82DD}" srcOrd="7" destOrd="0" parTransId="{5FF53F49-70A4-4246-B39A-5DE389507BFB}" sibTransId="{A337C111-4643-45CC-ADCD-0D5876A77DB7}"/>
    <dgm:cxn modelId="{80A903CF-AE63-134F-8819-80D2FB7463E7}" type="presOf" srcId="{0F37E054-5957-4575-B435-09F97B3FE6C0}" destId="{5F142BE1-B66C-7A41-8666-0E0E9CAE559A}" srcOrd="1" destOrd="0" presId="urn:microsoft.com/office/officeart/2016/7/layout/RepeatingBendingProcessNew"/>
    <dgm:cxn modelId="{EECAC4E2-F8DB-0847-8D64-B6CD57D52A0D}" type="presOf" srcId="{0F37E054-5957-4575-B435-09F97B3FE6C0}" destId="{EEB72A8A-FEF8-8F44-921D-3DC7837C139D}" srcOrd="0" destOrd="0" presId="urn:microsoft.com/office/officeart/2016/7/layout/RepeatingBendingProcessNew"/>
    <dgm:cxn modelId="{222A88E9-BDD1-418C-A0FB-BF00100512A8}" srcId="{FFAF7E80-95E5-44BB-A558-CE752571DDE1}" destId="{80E99462-0F4E-4A3C-8C50-B86DA3CE06B3}" srcOrd="2" destOrd="0" parTransId="{83F8F904-0E49-42D8-B512-3BE328B2F7FC}" sibTransId="{D240AC10-9607-400E-A067-11F73BE7EFD1}"/>
    <dgm:cxn modelId="{2B93A6FD-585F-5142-916F-7AC2B6F128F3}" type="presOf" srcId="{353064B1-E1C2-41BF-9285-83DC8B67AFFA}" destId="{D64A8946-E779-E845-8905-FC799A37F526}" srcOrd="0" destOrd="0" presId="urn:microsoft.com/office/officeart/2016/7/layout/RepeatingBendingProcessNew"/>
    <dgm:cxn modelId="{A406B7BF-EB91-D84F-98D2-4CBCE091DD6D}" type="presParOf" srcId="{38F2C991-12FB-FE4D-B0D7-33BE993415F1}" destId="{D64A8946-E779-E845-8905-FC799A37F526}" srcOrd="0" destOrd="0" presId="urn:microsoft.com/office/officeart/2016/7/layout/RepeatingBendingProcessNew"/>
    <dgm:cxn modelId="{43C87AC8-8608-D145-87EE-33641E22E553}" type="presParOf" srcId="{38F2C991-12FB-FE4D-B0D7-33BE993415F1}" destId="{D4D4C42F-7078-6B49-9B61-87525A4DAAA5}" srcOrd="1" destOrd="0" presId="urn:microsoft.com/office/officeart/2016/7/layout/RepeatingBendingProcessNew"/>
    <dgm:cxn modelId="{FD506012-E700-D245-BECF-9348B72E2BD9}" type="presParOf" srcId="{D4D4C42F-7078-6B49-9B61-87525A4DAAA5}" destId="{589E01AF-806B-CA4A-8091-E17C89141B17}" srcOrd="0" destOrd="0" presId="urn:microsoft.com/office/officeart/2016/7/layout/RepeatingBendingProcessNew"/>
    <dgm:cxn modelId="{B8E6E06D-3AF7-7348-A9EF-3C5E636C7F4C}" type="presParOf" srcId="{38F2C991-12FB-FE4D-B0D7-33BE993415F1}" destId="{32C91A68-244B-3540-8F87-5B9BD6E074BE}" srcOrd="2" destOrd="0" presId="urn:microsoft.com/office/officeart/2016/7/layout/RepeatingBendingProcessNew"/>
    <dgm:cxn modelId="{5766EB9D-9CE2-364C-9EB1-E469F8473428}" type="presParOf" srcId="{38F2C991-12FB-FE4D-B0D7-33BE993415F1}" destId="{6D476507-3A94-9F4E-8367-AD3BA6F667CF}" srcOrd="3" destOrd="0" presId="urn:microsoft.com/office/officeart/2016/7/layout/RepeatingBendingProcessNew"/>
    <dgm:cxn modelId="{516B0347-1A4C-4247-AF46-88B3979739B9}" type="presParOf" srcId="{6D476507-3A94-9F4E-8367-AD3BA6F667CF}" destId="{2F7548E9-0185-F741-911D-88CF9138159C}" srcOrd="0" destOrd="0" presId="urn:microsoft.com/office/officeart/2016/7/layout/RepeatingBendingProcessNew"/>
    <dgm:cxn modelId="{D2A61357-7D5D-8A45-8F5F-95B457D0BA25}" type="presParOf" srcId="{38F2C991-12FB-FE4D-B0D7-33BE993415F1}" destId="{1771A804-11BC-8B40-B82C-ABF707102813}" srcOrd="4" destOrd="0" presId="urn:microsoft.com/office/officeart/2016/7/layout/RepeatingBendingProcessNew"/>
    <dgm:cxn modelId="{869BF660-119B-2844-8287-265553E7E9AA}" type="presParOf" srcId="{38F2C991-12FB-FE4D-B0D7-33BE993415F1}" destId="{2DF6E35A-F558-0A4C-95F5-F5E645DE8E04}" srcOrd="5" destOrd="0" presId="urn:microsoft.com/office/officeart/2016/7/layout/RepeatingBendingProcessNew"/>
    <dgm:cxn modelId="{2BE0011C-4E98-5F4C-B9F3-7084FBD4650A}" type="presParOf" srcId="{2DF6E35A-F558-0A4C-95F5-F5E645DE8E04}" destId="{360FACDC-72EB-FA40-9DED-6292E02144B8}" srcOrd="0" destOrd="0" presId="urn:microsoft.com/office/officeart/2016/7/layout/RepeatingBendingProcessNew"/>
    <dgm:cxn modelId="{F86E3A71-2359-2643-83AC-7D4CC7CDE5CF}" type="presParOf" srcId="{38F2C991-12FB-FE4D-B0D7-33BE993415F1}" destId="{5AC81BAE-8884-534A-98EB-8CFB9E9D9B58}" srcOrd="6" destOrd="0" presId="urn:microsoft.com/office/officeart/2016/7/layout/RepeatingBendingProcessNew"/>
    <dgm:cxn modelId="{3FA7D338-2CA2-874A-B83F-3C380D208753}" type="presParOf" srcId="{38F2C991-12FB-FE4D-B0D7-33BE993415F1}" destId="{614214CE-688B-7741-9A1D-1F38F0C62ACD}" srcOrd="7" destOrd="0" presId="urn:microsoft.com/office/officeart/2016/7/layout/RepeatingBendingProcessNew"/>
    <dgm:cxn modelId="{ED49BEA0-6F22-D24F-8810-491F88C74939}" type="presParOf" srcId="{614214CE-688B-7741-9A1D-1F38F0C62ACD}" destId="{38BD3367-704D-7041-8297-076E73829DFF}" srcOrd="0" destOrd="0" presId="urn:microsoft.com/office/officeart/2016/7/layout/RepeatingBendingProcessNew"/>
    <dgm:cxn modelId="{CE32886B-790A-834B-9C1E-815F76037DBD}" type="presParOf" srcId="{38F2C991-12FB-FE4D-B0D7-33BE993415F1}" destId="{1CAC55DE-34BC-A143-9EAD-B68FC0E5A848}" srcOrd="8" destOrd="0" presId="urn:microsoft.com/office/officeart/2016/7/layout/RepeatingBendingProcessNew"/>
    <dgm:cxn modelId="{8301D4CD-206B-C247-BFFD-9DC7302C7B5E}" type="presParOf" srcId="{38F2C991-12FB-FE4D-B0D7-33BE993415F1}" destId="{ADBBE1E1-D8FB-154C-98F0-B9E321AEDA30}" srcOrd="9" destOrd="0" presId="urn:microsoft.com/office/officeart/2016/7/layout/RepeatingBendingProcessNew"/>
    <dgm:cxn modelId="{2C930D38-B6A9-8D42-85C4-80DBAAE2AE97}" type="presParOf" srcId="{ADBBE1E1-D8FB-154C-98F0-B9E321AEDA30}" destId="{87A6E38F-F7C9-3748-9CC8-D1F6AB7F8682}" srcOrd="0" destOrd="0" presId="urn:microsoft.com/office/officeart/2016/7/layout/RepeatingBendingProcessNew"/>
    <dgm:cxn modelId="{CEFEB7FB-42FB-CB4B-B125-3A94D527D8D7}" type="presParOf" srcId="{38F2C991-12FB-FE4D-B0D7-33BE993415F1}" destId="{EF62B460-67C1-104C-8592-1BB68F2A6439}" srcOrd="10" destOrd="0" presId="urn:microsoft.com/office/officeart/2016/7/layout/RepeatingBendingProcessNew"/>
    <dgm:cxn modelId="{95C78160-B719-9F45-9278-254D61A80FEB}" type="presParOf" srcId="{38F2C991-12FB-FE4D-B0D7-33BE993415F1}" destId="{3E1F811B-5E5E-6745-83F2-E5D125641A2B}" srcOrd="11" destOrd="0" presId="urn:microsoft.com/office/officeart/2016/7/layout/RepeatingBendingProcessNew"/>
    <dgm:cxn modelId="{7EDE32E6-684E-7E4A-97F0-B13E63834E1E}" type="presParOf" srcId="{3E1F811B-5E5E-6745-83F2-E5D125641A2B}" destId="{F779B1EA-7294-AB4D-8996-73B4A3CD8751}" srcOrd="0" destOrd="0" presId="urn:microsoft.com/office/officeart/2016/7/layout/RepeatingBendingProcessNew"/>
    <dgm:cxn modelId="{01DFAEA9-EB05-3746-878A-1E4504CEF8EC}" type="presParOf" srcId="{38F2C991-12FB-FE4D-B0D7-33BE993415F1}" destId="{2659B7D0-CD91-3E45-BB2F-2CA484110EDD}" srcOrd="12" destOrd="0" presId="urn:microsoft.com/office/officeart/2016/7/layout/RepeatingBendingProcessNew"/>
    <dgm:cxn modelId="{098CDE25-894E-964E-A530-184BB481A313}" type="presParOf" srcId="{38F2C991-12FB-FE4D-B0D7-33BE993415F1}" destId="{EEB72A8A-FEF8-8F44-921D-3DC7837C139D}" srcOrd="13" destOrd="0" presId="urn:microsoft.com/office/officeart/2016/7/layout/RepeatingBendingProcessNew"/>
    <dgm:cxn modelId="{FA0E2CAE-37DB-504E-9934-60B19C119207}" type="presParOf" srcId="{EEB72A8A-FEF8-8F44-921D-3DC7837C139D}" destId="{5F142BE1-B66C-7A41-8666-0E0E9CAE559A}" srcOrd="0" destOrd="0" presId="urn:microsoft.com/office/officeart/2016/7/layout/RepeatingBendingProcessNew"/>
    <dgm:cxn modelId="{E9E92D5C-E4EF-3546-B8EF-C09088756C30}" type="presParOf" srcId="{38F2C991-12FB-FE4D-B0D7-33BE993415F1}" destId="{17657047-7BBF-7B45-B7AF-F6B4CD452011}" srcOrd="14" destOrd="0" presId="urn:microsoft.com/office/officeart/2016/7/layout/RepeatingBendingProcessNew"/>
    <dgm:cxn modelId="{E64CBDAF-2D0E-FE41-97C5-8993BBA4BA1C}" type="presParOf" srcId="{38F2C991-12FB-FE4D-B0D7-33BE993415F1}" destId="{E68835BD-500B-9B4A-A731-A2F608A8D5AE}" srcOrd="15" destOrd="0" presId="urn:microsoft.com/office/officeart/2016/7/layout/RepeatingBendingProcessNew"/>
    <dgm:cxn modelId="{93CB13F7-5E90-7841-ACF1-092A03BEDADE}" type="presParOf" srcId="{E68835BD-500B-9B4A-A731-A2F608A8D5AE}" destId="{14ACDAFE-569D-B642-96E2-125132A732BF}" srcOrd="0" destOrd="0" presId="urn:microsoft.com/office/officeart/2016/7/layout/RepeatingBendingProcessNew"/>
    <dgm:cxn modelId="{9B8FFAE3-CA16-804C-8968-CF93F7D5902F}" type="presParOf" srcId="{38F2C991-12FB-FE4D-B0D7-33BE993415F1}" destId="{1A5C245F-2461-C643-868F-B85FE8717CB7}"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609A64-1C86-4D9A-A025-1C6F22BD39E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B8D84E6-F965-40EF-AC42-4491162F65FE}">
      <dgm:prSet custT="1"/>
      <dgm:spPr/>
      <dgm:t>
        <a:bodyPr/>
        <a:lstStyle/>
        <a:p>
          <a:pPr>
            <a:lnSpc>
              <a:spcPct val="100000"/>
            </a:lnSpc>
          </a:pPr>
          <a:r>
            <a:rPr lang="en-US" sz="1400" dirty="0"/>
            <a:t>In this contemporary era each hospital is facing some problem. </a:t>
          </a:r>
        </a:p>
      </dgm:t>
    </dgm:pt>
    <dgm:pt modelId="{792B8FD3-4B4E-4808-92E2-D32851CD76CD}" type="parTrans" cxnId="{E0F4F875-29CA-4130-A5C6-2502B08B568F}">
      <dgm:prSet/>
      <dgm:spPr/>
      <dgm:t>
        <a:bodyPr/>
        <a:lstStyle/>
        <a:p>
          <a:endParaRPr lang="en-US"/>
        </a:p>
      </dgm:t>
    </dgm:pt>
    <dgm:pt modelId="{648FE56E-E349-4371-BC53-3697D6402DA4}" type="sibTrans" cxnId="{E0F4F875-29CA-4130-A5C6-2502B08B568F}">
      <dgm:prSet/>
      <dgm:spPr/>
      <dgm:t>
        <a:bodyPr/>
        <a:lstStyle/>
        <a:p>
          <a:pPr>
            <a:lnSpc>
              <a:spcPct val="100000"/>
            </a:lnSpc>
          </a:pPr>
          <a:endParaRPr lang="en-US"/>
        </a:p>
      </dgm:t>
    </dgm:pt>
    <dgm:pt modelId="{8F06A17F-7D54-44A1-A645-1B1F8FB43F58}">
      <dgm:prSet custT="1"/>
      <dgm:spPr/>
      <dgm:t>
        <a:bodyPr/>
        <a:lstStyle/>
        <a:p>
          <a:pPr>
            <a:lnSpc>
              <a:spcPct val="100000"/>
            </a:lnSpc>
          </a:pPr>
          <a:r>
            <a:rPr lang="en-US" sz="1400" dirty="0"/>
            <a:t>Each hospital admission/entry records of patients contains tremendous amount of knowledge.</a:t>
          </a:r>
        </a:p>
      </dgm:t>
    </dgm:pt>
    <dgm:pt modelId="{87D5AC69-CF3A-4D29-9259-5E644BC15A4F}" type="parTrans" cxnId="{5874D4D9-B162-465D-98B7-EB3DAE77D07D}">
      <dgm:prSet/>
      <dgm:spPr/>
      <dgm:t>
        <a:bodyPr/>
        <a:lstStyle/>
        <a:p>
          <a:endParaRPr lang="en-US"/>
        </a:p>
      </dgm:t>
    </dgm:pt>
    <dgm:pt modelId="{11E3BBFF-E40E-4F4F-B104-63F1829F44F4}" type="sibTrans" cxnId="{5874D4D9-B162-465D-98B7-EB3DAE77D07D}">
      <dgm:prSet/>
      <dgm:spPr/>
      <dgm:t>
        <a:bodyPr/>
        <a:lstStyle/>
        <a:p>
          <a:pPr>
            <a:lnSpc>
              <a:spcPct val="100000"/>
            </a:lnSpc>
          </a:pPr>
          <a:endParaRPr lang="en-US"/>
        </a:p>
      </dgm:t>
    </dgm:pt>
    <dgm:pt modelId="{FBDA8770-AB6F-4165-95C4-B9E7CD3D2A2A}">
      <dgm:prSet custT="1"/>
      <dgm:spPr/>
      <dgm:t>
        <a:bodyPr/>
        <a:lstStyle/>
        <a:p>
          <a:pPr>
            <a:lnSpc>
              <a:spcPct val="100000"/>
            </a:lnSpc>
          </a:pPr>
          <a:r>
            <a:rPr lang="en-US" sz="1400" dirty="0"/>
            <a:t>With the help data analysis and machine learning we can analyze this data and solve many problem. we can give them best solution of their problem so they can optimize their work for better performance.</a:t>
          </a:r>
        </a:p>
      </dgm:t>
    </dgm:pt>
    <dgm:pt modelId="{AEC90DE6-3318-465C-A656-7C7EB7502943}" type="parTrans" cxnId="{85DD9FEC-B92B-4235-BB24-48044DA25B54}">
      <dgm:prSet/>
      <dgm:spPr/>
      <dgm:t>
        <a:bodyPr/>
        <a:lstStyle/>
        <a:p>
          <a:endParaRPr lang="en-US"/>
        </a:p>
      </dgm:t>
    </dgm:pt>
    <dgm:pt modelId="{90EB79E5-FA7F-487A-9BA5-0F80CB7CC304}" type="sibTrans" cxnId="{85DD9FEC-B92B-4235-BB24-48044DA25B54}">
      <dgm:prSet/>
      <dgm:spPr/>
      <dgm:t>
        <a:bodyPr/>
        <a:lstStyle/>
        <a:p>
          <a:pPr>
            <a:lnSpc>
              <a:spcPct val="100000"/>
            </a:lnSpc>
          </a:pPr>
          <a:endParaRPr lang="en-US"/>
        </a:p>
      </dgm:t>
    </dgm:pt>
    <dgm:pt modelId="{DA81A1D9-2AAC-4DB4-B1CB-6E5B2D4FD868}">
      <dgm:prSet custT="1"/>
      <dgm:spPr/>
      <dgm:t>
        <a:bodyPr/>
        <a:lstStyle/>
        <a:p>
          <a:pPr>
            <a:lnSpc>
              <a:spcPct val="100000"/>
            </a:lnSpc>
          </a:pPr>
          <a:r>
            <a:rPr lang="en-US" sz="1400" dirty="0"/>
            <a:t>By using machine learning we can predict that patient will visit the hospital in future or not.</a:t>
          </a:r>
        </a:p>
      </dgm:t>
    </dgm:pt>
    <dgm:pt modelId="{04EBD766-2122-49BE-A278-D9CFD809CE4E}" type="parTrans" cxnId="{9C4BEA88-F0C8-4503-A99F-17563CD8A351}">
      <dgm:prSet/>
      <dgm:spPr/>
      <dgm:t>
        <a:bodyPr/>
        <a:lstStyle/>
        <a:p>
          <a:endParaRPr lang="en-US"/>
        </a:p>
      </dgm:t>
    </dgm:pt>
    <dgm:pt modelId="{824B9F48-9F6F-47F5-B82E-DF6A92AF1209}" type="sibTrans" cxnId="{9C4BEA88-F0C8-4503-A99F-17563CD8A351}">
      <dgm:prSet/>
      <dgm:spPr/>
      <dgm:t>
        <a:bodyPr/>
        <a:lstStyle/>
        <a:p>
          <a:endParaRPr lang="en-US"/>
        </a:p>
      </dgm:t>
    </dgm:pt>
    <dgm:pt modelId="{C34AE852-6EC9-4A67-9AC0-BC8683B6BA99}" type="pres">
      <dgm:prSet presAssocID="{1F609A64-1C86-4D9A-A025-1C6F22BD39ED}" presName="root" presStyleCnt="0">
        <dgm:presLayoutVars>
          <dgm:dir/>
          <dgm:resizeHandles val="exact"/>
        </dgm:presLayoutVars>
      </dgm:prSet>
      <dgm:spPr/>
    </dgm:pt>
    <dgm:pt modelId="{B696D1F4-AA10-45CD-BB2A-BDB39D790E7B}" type="pres">
      <dgm:prSet presAssocID="{1F609A64-1C86-4D9A-A025-1C6F22BD39ED}" presName="container" presStyleCnt="0">
        <dgm:presLayoutVars>
          <dgm:dir/>
          <dgm:resizeHandles val="exact"/>
        </dgm:presLayoutVars>
      </dgm:prSet>
      <dgm:spPr/>
    </dgm:pt>
    <dgm:pt modelId="{8929C252-5602-4577-9770-9D53979C4263}" type="pres">
      <dgm:prSet presAssocID="{2B8D84E6-F965-40EF-AC42-4491162F65FE}" presName="compNode" presStyleCnt="0"/>
      <dgm:spPr/>
    </dgm:pt>
    <dgm:pt modelId="{58CA25F7-D5B5-4BEE-B360-DDD78EDD2B44}" type="pres">
      <dgm:prSet presAssocID="{2B8D84E6-F965-40EF-AC42-4491162F65FE}" presName="iconBgRect" presStyleLbl="bgShp" presStyleIdx="0" presStyleCnt="4" custScaleX="114608" custScaleY="116476"/>
      <dgm:spPr/>
    </dgm:pt>
    <dgm:pt modelId="{C9ABA216-EF08-4A00-BB42-76C513F618BD}" type="pres">
      <dgm:prSet presAssocID="{2B8D84E6-F965-40EF-AC42-4491162F65F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spital"/>
        </a:ext>
      </dgm:extLst>
    </dgm:pt>
    <dgm:pt modelId="{01490264-A32F-4411-8CA9-5C9B65AA739B}" type="pres">
      <dgm:prSet presAssocID="{2B8D84E6-F965-40EF-AC42-4491162F65FE}" presName="spaceRect" presStyleCnt="0"/>
      <dgm:spPr/>
    </dgm:pt>
    <dgm:pt modelId="{2E81F9B6-78AA-45D7-A405-431CBFAE4964}" type="pres">
      <dgm:prSet presAssocID="{2B8D84E6-F965-40EF-AC42-4491162F65FE}" presName="textRect" presStyleLbl="revTx" presStyleIdx="0" presStyleCnt="4">
        <dgm:presLayoutVars>
          <dgm:chMax val="1"/>
          <dgm:chPref val="1"/>
        </dgm:presLayoutVars>
      </dgm:prSet>
      <dgm:spPr/>
    </dgm:pt>
    <dgm:pt modelId="{695C3C2E-4321-4D84-B38E-0DAFFEA55E71}" type="pres">
      <dgm:prSet presAssocID="{648FE56E-E349-4371-BC53-3697D6402DA4}" presName="sibTrans" presStyleLbl="sibTrans2D1" presStyleIdx="0" presStyleCnt="0"/>
      <dgm:spPr/>
    </dgm:pt>
    <dgm:pt modelId="{E33F465E-0AFA-4430-AC07-D6DE20B8BAB9}" type="pres">
      <dgm:prSet presAssocID="{8F06A17F-7D54-44A1-A645-1B1F8FB43F58}" presName="compNode" presStyleCnt="0"/>
      <dgm:spPr/>
    </dgm:pt>
    <dgm:pt modelId="{D090F1EE-4976-4B04-9911-C1D748BA35B3}" type="pres">
      <dgm:prSet presAssocID="{8F06A17F-7D54-44A1-A645-1B1F8FB43F58}" presName="iconBgRect" presStyleLbl="bgShp" presStyleIdx="1" presStyleCnt="4" custScaleX="119400" custScaleY="121408"/>
      <dgm:spPr/>
    </dgm:pt>
    <dgm:pt modelId="{94937E33-3B52-4E27-8882-FE19FFB284FA}" type="pres">
      <dgm:prSet presAssocID="{8F06A17F-7D54-44A1-A645-1B1F8FB43F5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7494177A-F136-49A9-AA33-07ADEC7D0DE5}" type="pres">
      <dgm:prSet presAssocID="{8F06A17F-7D54-44A1-A645-1B1F8FB43F58}" presName="spaceRect" presStyleCnt="0"/>
      <dgm:spPr/>
    </dgm:pt>
    <dgm:pt modelId="{E061B872-9757-48FB-8174-F83B111D67C0}" type="pres">
      <dgm:prSet presAssocID="{8F06A17F-7D54-44A1-A645-1B1F8FB43F58}" presName="textRect" presStyleLbl="revTx" presStyleIdx="1" presStyleCnt="4" custScaleY="141772">
        <dgm:presLayoutVars>
          <dgm:chMax val="1"/>
          <dgm:chPref val="1"/>
        </dgm:presLayoutVars>
      </dgm:prSet>
      <dgm:spPr/>
    </dgm:pt>
    <dgm:pt modelId="{10BADFB6-0C45-41B6-BBF8-9A7B3EC17D97}" type="pres">
      <dgm:prSet presAssocID="{11E3BBFF-E40E-4F4F-B104-63F1829F44F4}" presName="sibTrans" presStyleLbl="sibTrans2D1" presStyleIdx="0" presStyleCnt="0"/>
      <dgm:spPr/>
    </dgm:pt>
    <dgm:pt modelId="{DC3FD59B-B32F-4A6E-8829-0BDA39A3C646}" type="pres">
      <dgm:prSet presAssocID="{FBDA8770-AB6F-4165-95C4-B9E7CD3D2A2A}" presName="compNode" presStyleCnt="0"/>
      <dgm:spPr/>
    </dgm:pt>
    <dgm:pt modelId="{E1083334-072A-4473-A7D0-A181EAE6B19D}" type="pres">
      <dgm:prSet presAssocID="{FBDA8770-AB6F-4165-95C4-B9E7CD3D2A2A}" presName="iconBgRect" presStyleLbl="bgShp" presStyleIdx="2" presStyleCnt="4" custScaleX="114702" custScaleY="118546"/>
      <dgm:spPr/>
    </dgm:pt>
    <dgm:pt modelId="{6B66E87C-83E5-41CD-884C-49443D58E18A}" type="pres">
      <dgm:prSet presAssocID="{FBDA8770-AB6F-4165-95C4-B9E7CD3D2A2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B7A6AD2B-2B6A-4F4A-A35A-5A1E0CFB8210}" type="pres">
      <dgm:prSet presAssocID="{FBDA8770-AB6F-4165-95C4-B9E7CD3D2A2A}" presName="spaceRect" presStyleCnt="0"/>
      <dgm:spPr/>
    </dgm:pt>
    <dgm:pt modelId="{F9AB60CD-DFA2-4B77-BC4A-A07B7E2FF786}" type="pres">
      <dgm:prSet presAssocID="{FBDA8770-AB6F-4165-95C4-B9E7CD3D2A2A}" presName="textRect" presStyleLbl="revTx" presStyleIdx="2" presStyleCnt="4" custScaleY="149779">
        <dgm:presLayoutVars>
          <dgm:chMax val="1"/>
          <dgm:chPref val="1"/>
        </dgm:presLayoutVars>
      </dgm:prSet>
      <dgm:spPr/>
    </dgm:pt>
    <dgm:pt modelId="{581A01E7-C291-4FCC-AC07-A4298B900A23}" type="pres">
      <dgm:prSet presAssocID="{90EB79E5-FA7F-487A-9BA5-0F80CB7CC304}" presName="sibTrans" presStyleLbl="sibTrans2D1" presStyleIdx="0" presStyleCnt="0"/>
      <dgm:spPr/>
    </dgm:pt>
    <dgm:pt modelId="{149F1A03-20F8-41F4-B993-B772D07D67B2}" type="pres">
      <dgm:prSet presAssocID="{DA81A1D9-2AAC-4DB4-B1CB-6E5B2D4FD868}" presName="compNode" presStyleCnt="0"/>
      <dgm:spPr/>
    </dgm:pt>
    <dgm:pt modelId="{806013C8-156C-4E8F-A6C9-1A33A41FAC15}" type="pres">
      <dgm:prSet presAssocID="{DA81A1D9-2AAC-4DB4-B1CB-6E5B2D4FD868}" presName="iconBgRect" presStyleLbl="bgShp" presStyleIdx="3" presStyleCnt="4" custScaleX="117169" custScaleY="116080"/>
      <dgm:spPr/>
    </dgm:pt>
    <dgm:pt modelId="{7287F4D1-648D-48B5-9ECC-B2EA35A3896E}" type="pres">
      <dgm:prSet presAssocID="{DA81A1D9-2AAC-4DB4-B1CB-6E5B2D4FD8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in"/>
        </a:ext>
      </dgm:extLst>
    </dgm:pt>
    <dgm:pt modelId="{A8EAC91B-F2D6-4695-9AC6-4F47C2F3F123}" type="pres">
      <dgm:prSet presAssocID="{DA81A1D9-2AAC-4DB4-B1CB-6E5B2D4FD868}" presName="spaceRect" presStyleCnt="0"/>
      <dgm:spPr/>
    </dgm:pt>
    <dgm:pt modelId="{23E15EB5-D189-47BB-A077-7FA6E09B752A}" type="pres">
      <dgm:prSet presAssocID="{DA81A1D9-2AAC-4DB4-B1CB-6E5B2D4FD868}" presName="textRect" presStyleLbl="revTx" presStyleIdx="3" presStyleCnt="4">
        <dgm:presLayoutVars>
          <dgm:chMax val="1"/>
          <dgm:chPref val="1"/>
        </dgm:presLayoutVars>
      </dgm:prSet>
      <dgm:spPr/>
    </dgm:pt>
  </dgm:ptLst>
  <dgm:cxnLst>
    <dgm:cxn modelId="{7BA03E47-D334-463E-B9EF-7A5FF1DF8E1C}" type="presOf" srcId="{648FE56E-E349-4371-BC53-3697D6402DA4}" destId="{695C3C2E-4321-4D84-B38E-0DAFFEA55E71}" srcOrd="0" destOrd="0" presId="urn:microsoft.com/office/officeart/2018/2/layout/IconCircleList"/>
    <dgm:cxn modelId="{49E55F66-6ACC-440B-A1AB-75426B2A8F73}" type="presOf" srcId="{11E3BBFF-E40E-4F4F-B104-63F1829F44F4}" destId="{10BADFB6-0C45-41B6-BBF8-9A7B3EC17D97}" srcOrd="0" destOrd="0" presId="urn:microsoft.com/office/officeart/2018/2/layout/IconCircleList"/>
    <dgm:cxn modelId="{E0F4F875-29CA-4130-A5C6-2502B08B568F}" srcId="{1F609A64-1C86-4D9A-A025-1C6F22BD39ED}" destId="{2B8D84E6-F965-40EF-AC42-4491162F65FE}" srcOrd="0" destOrd="0" parTransId="{792B8FD3-4B4E-4808-92E2-D32851CD76CD}" sibTransId="{648FE56E-E349-4371-BC53-3697D6402DA4}"/>
    <dgm:cxn modelId="{9C4BEA88-F0C8-4503-A99F-17563CD8A351}" srcId="{1F609A64-1C86-4D9A-A025-1C6F22BD39ED}" destId="{DA81A1D9-2AAC-4DB4-B1CB-6E5B2D4FD868}" srcOrd="3" destOrd="0" parTransId="{04EBD766-2122-49BE-A278-D9CFD809CE4E}" sibTransId="{824B9F48-9F6F-47F5-B82E-DF6A92AF1209}"/>
    <dgm:cxn modelId="{8C495E98-5D95-4189-AEAF-ADB821B95EB0}" type="presOf" srcId="{2B8D84E6-F965-40EF-AC42-4491162F65FE}" destId="{2E81F9B6-78AA-45D7-A405-431CBFAE4964}" srcOrd="0" destOrd="0" presId="urn:microsoft.com/office/officeart/2018/2/layout/IconCircleList"/>
    <dgm:cxn modelId="{8203C49D-9592-4FDC-9221-8A4F37D76ABA}" type="presOf" srcId="{1F609A64-1C86-4D9A-A025-1C6F22BD39ED}" destId="{C34AE852-6EC9-4A67-9AC0-BC8683B6BA99}" srcOrd="0" destOrd="0" presId="urn:microsoft.com/office/officeart/2018/2/layout/IconCircleList"/>
    <dgm:cxn modelId="{DBF2FAC2-AAE8-4C59-A64C-FFEA7ABB8EF3}" type="presOf" srcId="{8F06A17F-7D54-44A1-A645-1B1F8FB43F58}" destId="{E061B872-9757-48FB-8174-F83B111D67C0}" srcOrd="0" destOrd="0" presId="urn:microsoft.com/office/officeart/2018/2/layout/IconCircleList"/>
    <dgm:cxn modelId="{CD805CCB-B3FF-4685-A714-B7B699EA983D}" type="presOf" srcId="{FBDA8770-AB6F-4165-95C4-B9E7CD3D2A2A}" destId="{F9AB60CD-DFA2-4B77-BC4A-A07B7E2FF786}" srcOrd="0" destOrd="0" presId="urn:microsoft.com/office/officeart/2018/2/layout/IconCircleList"/>
    <dgm:cxn modelId="{5874D4D9-B162-465D-98B7-EB3DAE77D07D}" srcId="{1F609A64-1C86-4D9A-A025-1C6F22BD39ED}" destId="{8F06A17F-7D54-44A1-A645-1B1F8FB43F58}" srcOrd="1" destOrd="0" parTransId="{87D5AC69-CF3A-4D29-9259-5E644BC15A4F}" sibTransId="{11E3BBFF-E40E-4F4F-B104-63F1829F44F4}"/>
    <dgm:cxn modelId="{85DD9FEC-B92B-4235-BB24-48044DA25B54}" srcId="{1F609A64-1C86-4D9A-A025-1C6F22BD39ED}" destId="{FBDA8770-AB6F-4165-95C4-B9E7CD3D2A2A}" srcOrd="2" destOrd="0" parTransId="{AEC90DE6-3318-465C-A656-7C7EB7502943}" sibTransId="{90EB79E5-FA7F-487A-9BA5-0F80CB7CC304}"/>
    <dgm:cxn modelId="{1F5A67EF-0BCF-4C00-97BD-2F8C8A3EDD32}" type="presOf" srcId="{DA81A1D9-2AAC-4DB4-B1CB-6E5B2D4FD868}" destId="{23E15EB5-D189-47BB-A077-7FA6E09B752A}" srcOrd="0" destOrd="0" presId="urn:microsoft.com/office/officeart/2018/2/layout/IconCircleList"/>
    <dgm:cxn modelId="{3A10C7FF-861C-47E2-8587-BA899771AF58}" type="presOf" srcId="{90EB79E5-FA7F-487A-9BA5-0F80CB7CC304}" destId="{581A01E7-C291-4FCC-AC07-A4298B900A23}" srcOrd="0" destOrd="0" presId="urn:microsoft.com/office/officeart/2018/2/layout/IconCircleList"/>
    <dgm:cxn modelId="{ECE9F00E-6831-4A9D-A011-DE8C5EC30B9A}" type="presParOf" srcId="{C34AE852-6EC9-4A67-9AC0-BC8683B6BA99}" destId="{B696D1F4-AA10-45CD-BB2A-BDB39D790E7B}" srcOrd="0" destOrd="0" presId="urn:microsoft.com/office/officeart/2018/2/layout/IconCircleList"/>
    <dgm:cxn modelId="{A2F60E51-939A-47DF-A25B-DB7D36D425CA}" type="presParOf" srcId="{B696D1F4-AA10-45CD-BB2A-BDB39D790E7B}" destId="{8929C252-5602-4577-9770-9D53979C4263}" srcOrd="0" destOrd="0" presId="urn:microsoft.com/office/officeart/2018/2/layout/IconCircleList"/>
    <dgm:cxn modelId="{554055D0-9284-4A90-95C3-3EF1BB034448}" type="presParOf" srcId="{8929C252-5602-4577-9770-9D53979C4263}" destId="{58CA25F7-D5B5-4BEE-B360-DDD78EDD2B44}" srcOrd="0" destOrd="0" presId="urn:microsoft.com/office/officeart/2018/2/layout/IconCircleList"/>
    <dgm:cxn modelId="{3B6CB86E-65E4-4892-BD80-53BFAA08DDE5}" type="presParOf" srcId="{8929C252-5602-4577-9770-9D53979C4263}" destId="{C9ABA216-EF08-4A00-BB42-76C513F618BD}" srcOrd="1" destOrd="0" presId="urn:microsoft.com/office/officeart/2018/2/layout/IconCircleList"/>
    <dgm:cxn modelId="{8228131D-09D6-4107-BA84-9C50F2AF84CA}" type="presParOf" srcId="{8929C252-5602-4577-9770-9D53979C4263}" destId="{01490264-A32F-4411-8CA9-5C9B65AA739B}" srcOrd="2" destOrd="0" presId="urn:microsoft.com/office/officeart/2018/2/layout/IconCircleList"/>
    <dgm:cxn modelId="{1BA077BF-6FEF-4624-B2F3-8ECBA4771ABF}" type="presParOf" srcId="{8929C252-5602-4577-9770-9D53979C4263}" destId="{2E81F9B6-78AA-45D7-A405-431CBFAE4964}" srcOrd="3" destOrd="0" presId="urn:microsoft.com/office/officeart/2018/2/layout/IconCircleList"/>
    <dgm:cxn modelId="{52ED9D93-F764-4612-A671-D50848884EAD}" type="presParOf" srcId="{B696D1F4-AA10-45CD-BB2A-BDB39D790E7B}" destId="{695C3C2E-4321-4D84-B38E-0DAFFEA55E71}" srcOrd="1" destOrd="0" presId="urn:microsoft.com/office/officeart/2018/2/layout/IconCircleList"/>
    <dgm:cxn modelId="{F904EF17-3CD6-41D7-9682-ABF33A9DFBB3}" type="presParOf" srcId="{B696D1F4-AA10-45CD-BB2A-BDB39D790E7B}" destId="{E33F465E-0AFA-4430-AC07-D6DE20B8BAB9}" srcOrd="2" destOrd="0" presId="urn:microsoft.com/office/officeart/2018/2/layout/IconCircleList"/>
    <dgm:cxn modelId="{C72CCF6D-AB57-4C82-A8D1-DF4612E8D5FB}" type="presParOf" srcId="{E33F465E-0AFA-4430-AC07-D6DE20B8BAB9}" destId="{D090F1EE-4976-4B04-9911-C1D748BA35B3}" srcOrd="0" destOrd="0" presId="urn:microsoft.com/office/officeart/2018/2/layout/IconCircleList"/>
    <dgm:cxn modelId="{19097BF0-10F2-46DE-95AE-0A56390E47AE}" type="presParOf" srcId="{E33F465E-0AFA-4430-AC07-D6DE20B8BAB9}" destId="{94937E33-3B52-4E27-8882-FE19FFB284FA}" srcOrd="1" destOrd="0" presId="urn:microsoft.com/office/officeart/2018/2/layout/IconCircleList"/>
    <dgm:cxn modelId="{A91D4521-A96F-4F8B-854E-B6571873E06F}" type="presParOf" srcId="{E33F465E-0AFA-4430-AC07-D6DE20B8BAB9}" destId="{7494177A-F136-49A9-AA33-07ADEC7D0DE5}" srcOrd="2" destOrd="0" presId="urn:microsoft.com/office/officeart/2018/2/layout/IconCircleList"/>
    <dgm:cxn modelId="{D924A60F-6C3D-4A5E-91E4-51812B2E70E2}" type="presParOf" srcId="{E33F465E-0AFA-4430-AC07-D6DE20B8BAB9}" destId="{E061B872-9757-48FB-8174-F83B111D67C0}" srcOrd="3" destOrd="0" presId="urn:microsoft.com/office/officeart/2018/2/layout/IconCircleList"/>
    <dgm:cxn modelId="{CFF07A7E-DD7B-4F51-97D9-1E38EB4B2E64}" type="presParOf" srcId="{B696D1F4-AA10-45CD-BB2A-BDB39D790E7B}" destId="{10BADFB6-0C45-41B6-BBF8-9A7B3EC17D97}" srcOrd="3" destOrd="0" presId="urn:microsoft.com/office/officeart/2018/2/layout/IconCircleList"/>
    <dgm:cxn modelId="{276F44FE-C85E-44C8-95AD-4847E725DC81}" type="presParOf" srcId="{B696D1F4-AA10-45CD-BB2A-BDB39D790E7B}" destId="{DC3FD59B-B32F-4A6E-8829-0BDA39A3C646}" srcOrd="4" destOrd="0" presId="urn:microsoft.com/office/officeart/2018/2/layout/IconCircleList"/>
    <dgm:cxn modelId="{7792DD5F-CC11-45E9-871B-4E6062C08149}" type="presParOf" srcId="{DC3FD59B-B32F-4A6E-8829-0BDA39A3C646}" destId="{E1083334-072A-4473-A7D0-A181EAE6B19D}" srcOrd="0" destOrd="0" presId="urn:microsoft.com/office/officeart/2018/2/layout/IconCircleList"/>
    <dgm:cxn modelId="{6B3435C1-4309-4A8A-9311-7ADFEFC70E76}" type="presParOf" srcId="{DC3FD59B-B32F-4A6E-8829-0BDA39A3C646}" destId="{6B66E87C-83E5-41CD-884C-49443D58E18A}" srcOrd="1" destOrd="0" presId="urn:microsoft.com/office/officeart/2018/2/layout/IconCircleList"/>
    <dgm:cxn modelId="{15B0934C-47EF-4F84-AA42-22EFA377CCAB}" type="presParOf" srcId="{DC3FD59B-B32F-4A6E-8829-0BDA39A3C646}" destId="{B7A6AD2B-2B6A-4F4A-A35A-5A1E0CFB8210}" srcOrd="2" destOrd="0" presId="urn:microsoft.com/office/officeart/2018/2/layout/IconCircleList"/>
    <dgm:cxn modelId="{94310967-A069-47D5-B3CB-23E407274371}" type="presParOf" srcId="{DC3FD59B-B32F-4A6E-8829-0BDA39A3C646}" destId="{F9AB60CD-DFA2-4B77-BC4A-A07B7E2FF786}" srcOrd="3" destOrd="0" presId="urn:microsoft.com/office/officeart/2018/2/layout/IconCircleList"/>
    <dgm:cxn modelId="{9C0C223D-E7AD-42AA-9668-ED3405F463AB}" type="presParOf" srcId="{B696D1F4-AA10-45CD-BB2A-BDB39D790E7B}" destId="{581A01E7-C291-4FCC-AC07-A4298B900A23}" srcOrd="5" destOrd="0" presId="urn:microsoft.com/office/officeart/2018/2/layout/IconCircleList"/>
    <dgm:cxn modelId="{732DDB6A-4751-4443-912A-2400C903D271}" type="presParOf" srcId="{B696D1F4-AA10-45CD-BB2A-BDB39D790E7B}" destId="{149F1A03-20F8-41F4-B993-B772D07D67B2}" srcOrd="6" destOrd="0" presId="urn:microsoft.com/office/officeart/2018/2/layout/IconCircleList"/>
    <dgm:cxn modelId="{26AFA0D0-22EF-4C5A-A4D2-64E63C7DF7CF}" type="presParOf" srcId="{149F1A03-20F8-41F4-B993-B772D07D67B2}" destId="{806013C8-156C-4E8F-A6C9-1A33A41FAC15}" srcOrd="0" destOrd="0" presId="urn:microsoft.com/office/officeart/2018/2/layout/IconCircleList"/>
    <dgm:cxn modelId="{21F05AEB-9CFB-4C2E-BD6A-25EE4470C936}" type="presParOf" srcId="{149F1A03-20F8-41F4-B993-B772D07D67B2}" destId="{7287F4D1-648D-48B5-9ECC-B2EA35A3896E}" srcOrd="1" destOrd="0" presId="urn:microsoft.com/office/officeart/2018/2/layout/IconCircleList"/>
    <dgm:cxn modelId="{40552098-4B12-4631-BC4F-41DA3AB8DBC8}" type="presParOf" srcId="{149F1A03-20F8-41F4-B993-B772D07D67B2}" destId="{A8EAC91B-F2D6-4695-9AC6-4F47C2F3F123}" srcOrd="2" destOrd="0" presId="urn:microsoft.com/office/officeart/2018/2/layout/IconCircleList"/>
    <dgm:cxn modelId="{7794FDBE-0D7D-4B9C-BE3D-D4EB4C8C5E09}" type="presParOf" srcId="{149F1A03-20F8-41F4-B993-B772D07D67B2}" destId="{23E15EB5-D189-47BB-A077-7FA6E09B752A}" srcOrd="3" destOrd="0" presId="urn:microsoft.com/office/officeart/2018/2/layout/IconCircleList"/>
  </dgm:cxnLst>
  <dgm:bg>
    <a:solidFill>
      <a:schemeClr val="bg1">
        <a:lumMod val="95000"/>
        <a:hueOff val="0"/>
        <a:satOff val="0"/>
        <a:lumOff val="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CDD309-9E3A-4150-B9B7-E528FE0794C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52B621-EDBD-4EA4-AAD4-DC00BDCF52BA}">
      <dgm:prSet/>
      <dgm:spPr/>
      <dgm:t>
        <a:bodyPr/>
        <a:lstStyle/>
        <a:p>
          <a:pPr>
            <a:lnSpc>
              <a:spcPct val="100000"/>
            </a:lnSpc>
          </a:pPr>
          <a:r>
            <a:rPr lang="en-US" dirty="0"/>
            <a:t>Database source : </a:t>
          </a:r>
          <a:r>
            <a:rPr lang="en-US" dirty="0" err="1"/>
            <a:t>physionet.org</a:t>
          </a:r>
          <a:endParaRPr lang="en-US" dirty="0"/>
        </a:p>
      </dgm:t>
    </dgm:pt>
    <dgm:pt modelId="{7C84B1D0-B865-4D46-82FC-EC0B265B7E54}" type="parTrans" cxnId="{DB76603E-1EB1-4708-8A67-18679400AF1C}">
      <dgm:prSet/>
      <dgm:spPr/>
      <dgm:t>
        <a:bodyPr/>
        <a:lstStyle/>
        <a:p>
          <a:endParaRPr lang="en-US"/>
        </a:p>
      </dgm:t>
    </dgm:pt>
    <dgm:pt modelId="{B0F0D582-BBA0-4C7E-ABC7-F5D783452430}" type="sibTrans" cxnId="{DB76603E-1EB1-4708-8A67-18679400AF1C}">
      <dgm:prSet/>
      <dgm:spPr/>
      <dgm:t>
        <a:bodyPr/>
        <a:lstStyle/>
        <a:p>
          <a:endParaRPr lang="en-US"/>
        </a:p>
      </dgm:t>
    </dgm:pt>
    <dgm:pt modelId="{9A4A648B-F0F7-43B1-9DE7-F51231102406}">
      <dgm:prSet/>
      <dgm:spPr/>
      <dgm:t>
        <a:bodyPr/>
        <a:lstStyle/>
        <a:p>
          <a:pPr>
            <a:lnSpc>
              <a:spcPct val="100000"/>
            </a:lnSpc>
          </a:pPr>
          <a:r>
            <a:rPr lang="en-US" dirty="0"/>
            <a:t>We work on 2 dataset of MIMIC III</a:t>
          </a:r>
        </a:p>
      </dgm:t>
    </dgm:pt>
    <dgm:pt modelId="{5E236234-FD29-4B02-B7FA-910F6D87B919}" type="parTrans" cxnId="{C24D65FB-D394-40DF-B26F-5829615781EF}">
      <dgm:prSet/>
      <dgm:spPr/>
      <dgm:t>
        <a:bodyPr/>
        <a:lstStyle/>
        <a:p>
          <a:endParaRPr lang="en-US"/>
        </a:p>
      </dgm:t>
    </dgm:pt>
    <dgm:pt modelId="{4AF02CE6-0C0E-482D-B16B-6B26EC4B62DD}" type="sibTrans" cxnId="{C24D65FB-D394-40DF-B26F-5829615781EF}">
      <dgm:prSet/>
      <dgm:spPr/>
      <dgm:t>
        <a:bodyPr/>
        <a:lstStyle/>
        <a:p>
          <a:endParaRPr lang="en-US"/>
        </a:p>
      </dgm:t>
    </dgm:pt>
    <dgm:pt modelId="{B0899780-1FF2-486F-9EF2-78CF2D9BE185}">
      <dgm:prSet/>
      <dgm:spPr/>
      <dgm:t>
        <a:bodyPr/>
        <a:lstStyle/>
        <a:p>
          <a:pPr>
            <a:lnSpc>
              <a:spcPct val="100000"/>
            </a:lnSpc>
          </a:pPr>
          <a:r>
            <a:rPr lang="en-US" dirty="0"/>
            <a:t>Admission</a:t>
          </a:r>
        </a:p>
      </dgm:t>
    </dgm:pt>
    <dgm:pt modelId="{94199B00-AC4C-48D5-9473-A92C160CAE47}" type="parTrans" cxnId="{D5BF8A63-3A88-4232-A5E6-E6EECB9E5344}">
      <dgm:prSet/>
      <dgm:spPr/>
      <dgm:t>
        <a:bodyPr/>
        <a:lstStyle/>
        <a:p>
          <a:endParaRPr lang="en-US"/>
        </a:p>
      </dgm:t>
    </dgm:pt>
    <dgm:pt modelId="{C361689E-5A6F-4D9F-AAF2-02218B417039}" type="sibTrans" cxnId="{D5BF8A63-3A88-4232-A5E6-E6EECB9E5344}">
      <dgm:prSet/>
      <dgm:spPr/>
      <dgm:t>
        <a:bodyPr/>
        <a:lstStyle/>
        <a:p>
          <a:endParaRPr lang="en-US"/>
        </a:p>
      </dgm:t>
    </dgm:pt>
    <dgm:pt modelId="{757A4ABD-1DB3-4219-B108-2BC4B8F79723}">
      <dgm:prSet/>
      <dgm:spPr/>
      <dgm:t>
        <a:bodyPr/>
        <a:lstStyle/>
        <a:p>
          <a:pPr>
            <a:lnSpc>
              <a:spcPct val="100000"/>
            </a:lnSpc>
          </a:pPr>
          <a:r>
            <a:rPr lang="en-US" dirty="0"/>
            <a:t>Notesevent</a:t>
          </a:r>
        </a:p>
      </dgm:t>
    </dgm:pt>
    <dgm:pt modelId="{A653EE57-75F9-4565-BF80-E192F1931432}" type="parTrans" cxnId="{9C1A0A47-07A2-40F5-9AB3-713E48B749FB}">
      <dgm:prSet/>
      <dgm:spPr/>
      <dgm:t>
        <a:bodyPr/>
        <a:lstStyle/>
        <a:p>
          <a:endParaRPr lang="en-US"/>
        </a:p>
      </dgm:t>
    </dgm:pt>
    <dgm:pt modelId="{AE23176F-EA0B-49B8-890C-ADEE95371EDC}" type="sibTrans" cxnId="{9C1A0A47-07A2-40F5-9AB3-713E48B749FB}">
      <dgm:prSet/>
      <dgm:spPr/>
      <dgm:t>
        <a:bodyPr/>
        <a:lstStyle/>
        <a:p>
          <a:endParaRPr lang="en-US"/>
        </a:p>
      </dgm:t>
    </dgm:pt>
    <dgm:pt modelId="{E058D3E8-7B16-4F09-AA00-377C5F160995}" type="pres">
      <dgm:prSet presAssocID="{81CDD309-9E3A-4150-B9B7-E528FE0794C9}" presName="root" presStyleCnt="0">
        <dgm:presLayoutVars>
          <dgm:dir/>
          <dgm:resizeHandles val="exact"/>
        </dgm:presLayoutVars>
      </dgm:prSet>
      <dgm:spPr/>
    </dgm:pt>
    <dgm:pt modelId="{00F98545-CD74-43E6-B76A-4919453F913D}" type="pres">
      <dgm:prSet presAssocID="{A252B621-EDBD-4EA4-AAD4-DC00BDCF52BA}" presName="compNode" presStyleCnt="0"/>
      <dgm:spPr/>
    </dgm:pt>
    <dgm:pt modelId="{EFD4F620-F34A-41AC-8F74-40DC6842300C}" type="pres">
      <dgm:prSet presAssocID="{A252B621-EDBD-4EA4-AAD4-DC00BDCF52BA}" presName="bgRect" presStyleLbl="bgShp" presStyleIdx="0" presStyleCnt="2"/>
      <dgm:spPr/>
    </dgm:pt>
    <dgm:pt modelId="{A422D01B-0452-4046-BC69-BD71C19C482A}" type="pres">
      <dgm:prSet presAssocID="{A252B621-EDBD-4EA4-AAD4-DC00BDCF52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F7BC581-9D3E-4B68-AD5F-05A218BE1248}" type="pres">
      <dgm:prSet presAssocID="{A252B621-EDBD-4EA4-AAD4-DC00BDCF52BA}" presName="spaceRect" presStyleCnt="0"/>
      <dgm:spPr/>
    </dgm:pt>
    <dgm:pt modelId="{73211E82-D43C-47A9-BEE6-506421F7CFBF}" type="pres">
      <dgm:prSet presAssocID="{A252B621-EDBD-4EA4-AAD4-DC00BDCF52BA}" presName="parTx" presStyleLbl="revTx" presStyleIdx="0" presStyleCnt="3">
        <dgm:presLayoutVars>
          <dgm:chMax val="0"/>
          <dgm:chPref val="0"/>
        </dgm:presLayoutVars>
      </dgm:prSet>
      <dgm:spPr/>
    </dgm:pt>
    <dgm:pt modelId="{7911CD43-55A7-47D2-A673-D68F6FEB8A89}" type="pres">
      <dgm:prSet presAssocID="{B0F0D582-BBA0-4C7E-ABC7-F5D783452430}" presName="sibTrans" presStyleCnt="0"/>
      <dgm:spPr/>
    </dgm:pt>
    <dgm:pt modelId="{941B155A-E7D8-430D-95F7-3BB6B7D75279}" type="pres">
      <dgm:prSet presAssocID="{9A4A648B-F0F7-43B1-9DE7-F51231102406}" presName="compNode" presStyleCnt="0"/>
      <dgm:spPr/>
    </dgm:pt>
    <dgm:pt modelId="{98F88E22-C6D6-40F5-B1F2-602F9367D7AA}" type="pres">
      <dgm:prSet presAssocID="{9A4A648B-F0F7-43B1-9DE7-F51231102406}" presName="bgRect" presStyleLbl="bgShp" presStyleIdx="1" presStyleCnt="2"/>
      <dgm:spPr/>
    </dgm:pt>
    <dgm:pt modelId="{A4EBD064-4EE3-41C2-B8B6-45D6CFBFE3F3}" type="pres">
      <dgm:prSet presAssocID="{9A4A648B-F0F7-43B1-9DE7-F5123110240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E47D8185-7015-4D66-9E92-F47A27849B54}" type="pres">
      <dgm:prSet presAssocID="{9A4A648B-F0F7-43B1-9DE7-F51231102406}" presName="spaceRect" presStyleCnt="0"/>
      <dgm:spPr/>
    </dgm:pt>
    <dgm:pt modelId="{818F218A-DD91-4CDE-A07A-B1F94400CA10}" type="pres">
      <dgm:prSet presAssocID="{9A4A648B-F0F7-43B1-9DE7-F51231102406}" presName="parTx" presStyleLbl="revTx" presStyleIdx="1" presStyleCnt="3">
        <dgm:presLayoutVars>
          <dgm:chMax val="0"/>
          <dgm:chPref val="0"/>
        </dgm:presLayoutVars>
      </dgm:prSet>
      <dgm:spPr/>
    </dgm:pt>
    <dgm:pt modelId="{9BD13954-D718-4088-878B-51A8D354EDF4}" type="pres">
      <dgm:prSet presAssocID="{9A4A648B-F0F7-43B1-9DE7-F51231102406}" presName="desTx" presStyleLbl="revTx" presStyleIdx="2" presStyleCnt="3">
        <dgm:presLayoutVars/>
      </dgm:prSet>
      <dgm:spPr/>
    </dgm:pt>
  </dgm:ptLst>
  <dgm:cxnLst>
    <dgm:cxn modelId="{DB76603E-1EB1-4708-8A67-18679400AF1C}" srcId="{81CDD309-9E3A-4150-B9B7-E528FE0794C9}" destId="{A252B621-EDBD-4EA4-AAD4-DC00BDCF52BA}" srcOrd="0" destOrd="0" parTransId="{7C84B1D0-B865-4D46-82FC-EC0B265B7E54}" sibTransId="{B0F0D582-BBA0-4C7E-ABC7-F5D783452430}"/>
    <dgm:cxn modelId="{9C1A0A47-07A2-40F5-9AB3-713E48B749FB}" srcId="{9A4A648B-F0F7-43B1-9DE7-F51231102406}" destId="{757A4ABD-1DB3-4219-B108-2BC4B8F79723}" srcOrd="1" destOrd="0" parTransId="{A653EE57-75F9-4565-BF80-E192F1931432}" sibTransId="{AE23176F-EA0B-49B8-890C-ADEE95371EDC}"/>
    <dgm:cxn modelId="{D5BF8A63-3A88-4232-A5E6-E6EECB9E5344}" srcId="{9A4A648B-F0F7-43B1-9DE7-F51231102406}" destId="{B0899780-1FF2-486F-9EF2-78CF2D9BE185}" srcOrd="0" destOrd="0" parTransId="{94199B00-AC4C-48D5-9473-A92C160CAE47}" sibTransId="{C361689E-5A6F-4D9F-AAF2-02218B417039}"/>
    <dgm:cxn modelId="{203F3B77-8F90-D64A-8286-C52836E52B8C}" type="presOf" srcId="{81CDD309-9E3A-4150-B9B7-E528FE0794C9}" destId="{E058D3E8-7B16-4F09-AA00-377C5F160995}" srcOrd="0" destOrd="0" presId="urn:microsoft.com/office/officeart/2018/2/layout/IconVerticalSolidList"/>
    <dgm:cxn modelId="{98C1767B-248B-0A49-AC48-F418713C91FF}" type="presOf" srcId="{757A4ABD-1DB3-4219-B108-2BC4B8F79723}" destId="{9BD13954-D718-4088-878B-51A8D354EDF4}" srcOrd="0" destOrd="1" presId="urn:microsoft.com/office/officeart/2018/2/layout/IconVerticalSolidList"/>
    <dgm:cxn modelId="{5385CC8C-0247-F142-B60A-5A0FB9FAAA72}" type="presOf" srcId="{A252B621-EDBD-4EA4-AAD4-DC00BDCF52BA}" destId="{73211E82-D43C-47A9-BEE6-506421F7CFBF}" srcOrd="0" destOrd="0" presId="urn:microsoft.com/office/officeart/2018/2/layout/IconVerticalSolidList"/>
    <dgm:cxn modelId="{74455B98-38C4-AD49-85B0-DE34DD87912D}" type="presOf" srcId="{9A4A648B-F0F7-43B1-9DE7-F51231102406}" destId="{818F218A-DD91-4CDE-A07A-B1F94400CA10}" srcOrd="0" destOrd="0" presId="urn:microsoft.com/office/officeart/2018/2/layout/IconVerticalSolidList"/>
    <dgm:cxn modelId="{36B1D5CD-6EB4-734A-B0B5-217DD569E048}" type="presOf" srcId="{B0899780-1FF2-486F-9EF2-78CF2D9BE185}" destId="{9BD13954-D718-4088-878B-51A8D354EDF4}" srcOrd="0" destOrd="0" presId="urn:microsoft.com/office/officeart/2018/2/layout/IconVerticalSolidList"/>
    <dgm:cxn modelId="{C24D65FB-D394-40DF-B26F-5829615781EF}" srcId="{81CDD309-9E3A-4150-B9B7-E528FE0794C9}" destId="{9A4A648B-F0F7-43B1-9DE7-F51231102406}" srcOrd="1" destOrd="0" parTransId="{5E236234-FD29-4B02-B7FA-910F6D87B919}" sibTransId="{4AF02CE6-0C0E-482D-B16B-6B26EC4B62DD}"/>
    <dgm:cxn modelId="{E6B71A09-285A-0F4E-BCC5-976FC7648681}" type="presParOf" srcId="{E058D3E8-7B16-4F09-AA00-377C5F160995}" destId="{00F98545-CD74-43E6-B76A-4919453F913D}" srcOrd="0" destOrd="0" presId="urn:microsoft.com/office/officeart/2018/2/layout/IconVerticalSolidList"/>
    <dgm:cxn modelId="{F4E35372-11D1-A844-956D-4638627766F4}" type="presParOf" srcId="{00F98545-CD74-43E6-B76A-4919453F913D}" destId="{EFD4F620-F34A-41AC-8F74-40DC6842300C}" srcOrd="0" destOrd="0" presId="urn:microsoft.com/office/officeart/2018/2/layout/IconVerticalSolidList"/>
    <dgm:cxn modelId="{1567755A-4E9C-8340-9152-CC9FF3F904D9}" type="presParOf" srcId="{00F98545-CD74-43E6-B76A-4919453F913D}" destId="{A422D01B-0452-4046-BC69-BD71C19C482A}" srcOrd="1" destOrd="0" presId="urn:microsoft.com/office/officeart/2018/2/layout/IconVerticalSolidList"/>
    <dgm:cxn modelId="{5BFA417C-6C9D-594D-A3D9-8B1D1047B624}" type="presParOf" srcId="{00F98545-CD74-43E6-B76A-4919453F913D}" destId="{6F7BC581-9D3E-4B68-AD5F-05A218BE1248}" srcOrd="2" destOrd="0" presId="urn:microsoft.com/office/officeart/2018/2/layout/IconVerticalSolidList"/>
    <dgm:cxn modelId="{BAF3F7AE-B3F8-5C44-B135-7E63FB729396}" type="presParOf" srcId="{00F98545-CD74-43E6-B76A-4919453F913D}" destId="{73211E82-D43C-47A9-BEE6-506421F7CFBF}" srcOrd="3" destOrd="0" presId="urn:microsoft.com/office/officeart/2018/2/layout/IconVerticalSolidList"/>
    <dgm:cxn modelId="{A858FD48-A961-EB41-B20B-F12326D79A7B}" type="presParOf" srcId="{E058D3E8-7B16-4F09-AA00-377C5F160995}" destId="{7911CD43-55A7-47D2-A673-D68F6FEB8A89}" srcOrd="1" destOrd="0" presId="urn:microsoft.com/office/officeart/2018/2/layout/IconVerticalSolidList"/>
    <dgm:cxn modelId="{1188C305-1B3E-3648-BB77-13DDF226B999}" type="presParOf" srcId="{E058D3E8-7B16-4F09-AA00-377C5F160995}" destId="{941B155A-E7D8-430D-95F7-3BB6B7D75279}" srcOrd="2" destOrd="0" presId="urn:microsoft.com/office/officeart/2018/2/layout/IconVerticalSolidList"/>
    <dgm:cxn modelId="{991D5F02-57D5-074C-A3C7-2B83FFDCFDEB}" type="presParOf" srcId="{941B155A-E7D8-430D-95F7-3BB6B7D75279}" destId="{98F88E22-C6D6-40F5-B1F2-602F9367D7AA}" srcOrd="0" destOrd="0" presId="urn:microsoft.com/office/officeart/2018/2/layout/IconVerticalSolidList"/>
    <dgm:cxn modelId="{B79F645A-87EA-5048-903A-0B9004EF7F2D}" type="presParOf" srcId="{941B155A-E7D8-430D-95F7-3BB6B7D75279}" destId="{A4EBD064-4EE3-41C2-B8B6-45D6CFBFE3F3}" srcOrd="1" destOrd="0" presId="urn:microsoft.com/office/officeart/2018/2/layout/IconVerticalSolidList"/>
    <dgm:cxn modelId="{2374A33B-B4DA-AD4C-B7D4-40BB8A93186D}" type="presParOf" srcId="{941B155A-E7D8-430D-95F7-3BB6B7D75279}" destId="{E47D8185-7015-4D66-9E92-F47A27849B54}" srcOrd="2" destOrd="0" presId="urn:microsoft.com/office/officeart/2018/2/layout/IconVerticalSolidList"/>
    <dgm:cxn modelId="{5736C06B-59D0-B742-B0DC-AA0B96846513}" type="presParOf" srcId="{941B155A-E7D8-430D-95F7-3BB6B7D75279}" destId="{818F218A-DD91-4CDE-A07A-B1F94400CA10}" srcOrd="3" destOrd="0" presId="urn:microsoft.com/office/officeart/2018/2/layout/IconVerticalSolidList"/>
    <dgm:cxn modelId="{5DED6A90-07D6-5E4A-B726-6666EA9FD361}" type="presParOf" srcId="{941B155A-E7D8-430D-95F7-3BB6B7D75279}" destId="{9BD13954-D718-4088-878B-51A8D354EDF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A86A7F-66EA-4913-9C21-4FAA2C1D4F0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2241362-2FB4-49AC-B6AB-D630D40A9BE7}">
      <dgm:prSet custT="1"/>
      <dgm:spPr/>
      <dgm:t>
        <a:bodyPr/>
        <a:lstStyle/>
        <a:p>
          <a:pPr>
            <a:lnSpc>
              <a:spcPct val="100000"/>
            </a:lnSpc>
          </a:pPr>
          <a:r>
            <a:rPr lang="en-US" sz="2000" dirty="0"/>
            <a:t>We applied machine learning to predict the readmission rate of patient that are admitted in the emergency/urgent section.</a:t>
          </a:r>
        </a:p>
      </dgm:t>
    </dgm:pt>
    <dgm:pt modelId="{9F6BC134-ECD3-4499-B52A-DE25553EBC20}" type="parTrans" cxnId="{8FD68D55-7D34-440D-AD47-1D240582A7D5}">
      <dgm:prSet/>
      <dgm:spPr/>
      <dgm:t>
        <a:bodyPr/>
        <a:lstStyle/>
        <a:p>
          <a:endParaRPr lang="en-US"/>
        </a:p>
      </dgm:t>
    </dgm:pt>
    <dgm:pt modelId="{8531C636-73AE-47AA-9F85-9488E2265C43}" type="sibTrans" cxnId="{8FD68D55-7D34-440D-AD47-1D240582A7D5}">
      <dgm:prSet/>
      <dgm:spPr/>
      <dgm:t>
        <a:bodyPr/>
        <a:lstStyle/>
        <a:p>
          <a:endParaRPr lang="en-US"/>
        </a:p>
      </dgm:t>
    </dgm:pt>
    <dgm:pt modelId="{8621FE25-0A9C-4828-B65E-04C5B948FF0A}">
      <dgm:prSet custT="1"/>
      <dgm:spPr/>
      <dgm:t>
        <a:bodyPr/>
        <a:lstStyle/>
        <a:p>
          <a:pPr>
            <a:lnSpc>
              <a:spcPct val="100000"/>
            </a:lnSpc>
          </a:pPr>
          <a:r>
            <a:rPr lang="en-US" sz="2000" dirty="0"/>
            <a:t>To do that we combine notesevent dataset with the admission dataset. </a:t>
          </a:r>
        </a:p>
      </dgm:t>
    </dgm:pt>
    <dgm:pt modelId="{85A8A2FB-1287-4E32-BC09-6BF83A4275D8}" type="parTrans" cxnId="{23EA7D70-1B73-49E0-9253-49EE67A59894}">
      <dgm:prSet/>
      <dgm:spPr/>
      <dgm:t>
        <a:bodyPr/>
        <a:lstStyle/>
        <a:p>
          <a:endParaRPr lang="en-US"/>
        </a:p>
      </dgm:t>
    </dgm:pt>
    <dgm:pt modelId="{8C853445-5F2A-49BB-866F-47EF311C5981}" type="sibTrans" cxnId="{23EA7D70-1B73-49E0-9253-49EE67A59894}">
      <dgm:prSet/>
      <dgm:spPr/>
      <dgm:t>
        <a:bodyPr/>
        <a:lstStyle/>
        <a:p>
          <a:endParaRPr lang="en-US"/>
        </a:p>
      </dgm:t>
    </dgm:pt>
    <dgm:pt modelId="{730DE3F1-621C-4B04-842A-001DDB62EA76}" type="pres">
      <dgm:prSet presAssocID="{10A86A7F-66EA-4913-9C21-4FAA2C1D4F09}" presName="root" presStyleCnt="0">
        <dgm:presLayoutVars>
          <dgm:dir/>
          <dgm:resizeHandles val="exact"/>
        </dgm:presLayoutVars>
      </dgm:prSet>
      <dgm:spPr/>
    </dgm:pt>
    <dgm:pt modelId="{818DD689-831C-4C7D-80BC-0E70F8A89653}" type="pres">
      <dgm:prSet presAssocID="{B2241362-2FB4-49AC-B6AB-D630D40A9BE7}" presName="compNode" presStyleCnt="0"/>
      <dgm:spPr/>
    </dgm:pt>
    <dgm:pt modelId="{197D6463-BE4C-44F0-999A-469200FBB170}" type="pres">
      <dgm:prSet presAssocID="{B2241362-2FB4-49AC-B6AB-D630D40A9BE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mbulance"/>
        </a:ext>
      </dgm:extLst>
    </dgm:pt>
    <dgm:pt modelId="{79FAF9D3-DD44-480B-BF3A-213A97A83918}" type="pres">
      <dgm:prSet presAssocID="{B2241362-2FB4-49AC-B6AB-D630D40A9BE7}" presName="spaceRect" presStyleCnt="0"/>
      <dgm:spPr/>
    </dgm:pt>
    <dgm:pt modelId="{C14D2995-E441-4889-9F5A-018F2AA01561}" type="pres">
      <dgm:prSet presAssocID="{B2241362-2FB4-49AC-B6AB-D630D40A9BE7}" presName="textRect" presStyleLbl="revTx" presStyleIdx="0" presStyleCnt="2" custScaleY="132822">
        <dgm:presLayoutVars>
          <dgm:chMax val="1"/>
          <dgm:chPref val="1"/>
        </dgm:presLayoutVars>
      </dgm:prSet>
      <dgm:spPr/>
    </dgm:pt>
    <dgm:pt modelId="{51CBE22A-4A63-9C4B-995E-E341A2D9D9FE}" type="pres">
      <dgm:prSet presAssocID="{8531C636-73AE-47AA-9F85-9488E2265C43}" presName="sibTrans" presStyleCnt="0"/>
      <dgm:spPr/>
    </dgm:pt>
    <dgm:pt modelId="{431002F9-EA42-344E-93AF-D3416EAFF406}" type="pres">
      <dgm:prSet presAssocID="{8621FE25-0A9C-4828-B65E-04C5B948FF0A}" presName="compNode" presStyleCnt="0"/>
      <dgm:spPr/>
    </dgm:pt>
    <dgm:pt modelId="{22137347-84E6-2342-9AFF-A7E4BC6028C5}" type="pres">
      <dgm:prSet presAssocID="{8621FE25-0A9C-4828-B65E-04C5B948FF0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6DABC5FA-0FDD-5F4F-815B-B74660A28607}" type="pres">
      <dgm:prSet presAssocID="{8621FE25-0A9C-4828-B65E-04C5B948FF0A}" presName="spaceRect" presStyleCnt="0"/>
      <dgm:spPr/>
    </dgm:pt>
    <dgm:pt modelId="{603550CF-1D15-7041-86DF-135CD840DF48}" type="pres">
      <dgm:prSet presAssocID="{8621FE25-0A9C-4828-B65E-04C5B948FF0A}" presName="textRect" presStyleLbl="revTx" presStyleIdx="1" presStyleCnt="2" custLinFactNeighborY="-16619">
        <dgm:presLayoutVars>
          <dgm:chMax val="1"/>
          <dgm:chPref val="1"/>
        </dgm:presLayoutVars>
      </dgm:prSet>
      <dgm:spPr/>
    </dgm:pt>
  </dgm:ptLst>
  <dgm:cxnLst>
    <dgm:cxn modelId="{B1419409-EC83-40F8-A06C-C58025991CFC}" type="presOf" srcId="{10A86A7F-66EA-4913-9C21-4FAA2C1D4F09}" destId="{730DE3F1-621C-4B04-842A-001DDB62EA76}" srcOrd="0" destOrd="0" presId="urn:microsoft.com/office/officeart/2018/2/layout/IconLabelList"/>
    <dgm:cxn modelId="{8FD68D55-7D34-440D-AD47-1D240582A7D5}" srcId="{10A86A7F-66EA-4913-9C21-4FAA2C1D4F09}" destId="{B2241362-2FB4-49AC-B6AB-D630D40A9BE7}" srcOrd="0" destOrd="0" parTransId="{9F6BC134-ECD3-4499-B52A-DE25553EBC20}" sibTransId="{8531C636-73AE-47AA-9F85-9488E2265C43}"/>
    <dgm:cxn modelId="{D8B1AC6F-3226-4436-BDB4-E2AC5BA4F0EF}" type="presOf" srcId="{B2241362-2FB4-49AC-B6AB-D630D40A9BE7}" destId="{C14D2995-E441-4889-9F5A-018F2AA01561}" srcOrd="0" destOrd="0" presId="urn:microsoft.com/office/officeart/2018/2/layout/IconLabelList"/>
    <dgm:cxn modelId="{23EA7D70-1B73-49E0-9253-49EE67A59894}" srcId="{10A86A7F-66EA-4913-9C21-4FAA2C1D4F09}" destId="{8621FE25-0A9C-4828-B65E-04C5B948FF0A}" srcOrd="1" destOrd="0" parTransId="{85A8A2FB-1287-4E32-BC09-6BF83A4275D8}" sibTransId="{8C853445-5F2A-49BB-866F-47EF311C5981}"/>
    <dgm:cxn modelId="{D7709BB6-4254-F74E-922B-D9B628A608D9}" type="presOf" srcId="{8621FE25-0A9C-4828-B65E-04C5B948FF0A}" destId="{603550CF-1D15-7041-86DF-135CD840DF48}" srcOrd="0" destOrd="0" presId="urn:microsoft.com/office/officeart/2018/2/layout/IconLabelList"/>
    <dgm:cxn modelId="{7C63E162-91A6-44FF-8B61-36D44CB04C2B}" type="presParOf" srcId="{730DE3F1-621C-4B04-842A-001DDB62EA76}" destId="{818DD689-831C-4C7D-80BC-0E70F8A89653}" srcOrd="0" destOrd="0" presId="urn:microsoft.com/office/officeart/2018/2/layout/IconLabelList"/>
    <dgm:cxn modelId="{5D582067-F59B-4862-BBB6-347F8521AEC0}" type="presParOf" srcId="{818DD689-831C-4C7D-80BC-0E70F8A89653}" destId="{197D6463-BE4C-44F0-999A-469200FBB170}" srcOrd="0" destOrd="0" presId="urn:microsoft.com/office/officeart/2018/2/layout/IconLabelList"/>
    <dgm:cxn modelId="{C5EDA7C2-8959-46E6-8C5E-0CB148194462}" type="presParOf" srcId="{818DD689-831C-4C7D-80BC-0E70F8A89653}" destId="{79FAF9D3-DD44-480B-BF3A-213A97A83918}" srcOrd="1" destOrd="0" presId="urn:microsoft.com/office/officeart/2018/2/layout/IconLabelList"/>
    <dgm:cxn modelId="{4894FD79-E89B-4674-A915-15BFB8AAF2EC}" type="presParOf" srcId="{818DD689-831C-4C7D-80BC-0E70F8A89653}" destId="{C14D2995-E441-4889-9F5A-018F2AA01561}" srcOrd="2" destOrd="0" presId="urn:microsoft.com/office/officeart/2018/2/layout/IconLabelList"/>
    <dgm:cxn modelId="{78A642E9-E437-F04F-AB11-D6E7AFB75E9C}" type="presParOf" srcId="{730DE3F1-621C-4B04-842A-001DDB62EA76}" destId="{51CBE22A-4A63-9C4B-995E-E341A2D9D9FE}" srcOrd="1" destOrd="0" presId="urn:microsoft.com/office/officeart/2018/2/layout/IconLabelList"/>
    <dgm:cxn modelId="{09C2BFF7-BF7A-9046-BA70-690D7CC78A02}" type="presParOf" srcId="{730DE3F1-621C-4B04-842A-001DDB62EA76}" destId="{431002F9-EA42-344E-93AF-D3416EAFF406}" srcOrd="2" destOrd="0" presId="urn:microsoft.com/office/officeart/2018/2/layout/IconLabelList"/>
    <dgm:cxn modelId="{D49B3912-97D0-6A43-95B9-277B3AF6DAA8}" type="presParOf" srcId="{431002F9-EA42-344E-93AF-D3416EAFF406}" destId="{22137347-84E6-2342-9AFF-A7E4BC6028C5}" srcOrd="0" destOrd="0" presId="urn:microsoft.com/office/officeart/2018/2/layout/IconLabelList"/>
    <dgm:cxn modelId="{48BCAE6A-4013-0747-BB38-07E45D38C9C4}" type="presParOf" srcId="{431002F9-EA42-344E-93AF-D3416EAFF406}" destId="{6DABC5FA-0FDD-5F4F-815B-B74660A28607}" srcOrd="1" destOrd="0" presId="urn:microsoft.com/office/officeart/2018/2/layout/IconLabelList"/>
    <dgm:cxn modelId="{9F48C00E-5D52-CF4A-80E0-F09070C5F5DA}" type="presParOf" srcId="{431002F9-EA42-344E-93AF-D3416EAFF406}" destId="{603550CF-1D15-7041-86DF-135CD840DF4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2D7CB3-F347-4719-B352-409A718B705E}"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en-US"/>
        </a:p>
      </dgm:t>
    </dgm:pt>
    <dgm:pt modelId="{B9970766-4196-4713-872E-2512F69B0CAA}">
      <dgm:prSet/>
      <dgm:spPr/>
      <dgm:t>
        <a:bodyPr/>
        <a:lstStyle/>
        <a:p>
          <a:r>
            <a:rPr lang="en-US" b="1" dirty="0"/>
            <a:t>How we do it</a:t>
          </a:r>
        </a:p>
      </dgm:t>
    </dgm:pt>
    <dgm:pt modelId="{498E1C1D-5C22-4A2D-93DC-7B36EBA6250C}" type="parTrans" cxnId="{F624720C-0AB3-472D-BCC2-273B92F4759E}">
      <dgm:prSet/>
      <dgm:spPr/>
      <dgm:t>
        <a:bodyPr/>
        <a:lstStyle/>
        <a:p>
          <a:endParaRPr lang="en-US"/>
        </a:p>
      </dgm:t>
    </dgm:pt>
    <dgm:pt modelId="{42F21158-5522-429C-8529-4E4A6036C2C0}" type="sibTrans" cxnId="{F624720C-0AB3-472D-BCC2-273B92F4759E}">
      <dgm:prSet/>
      <dgm:spPr/>
      <dgm:t>
        <a:bodyPr/>
        <a:lstStyle/>
        <a:p>
          <a:endParaRPr lang="en-US"/>
        </a:p>
      </dgm:t>
    </dgm:pt>
    <dgm:pt modelId="{40B569A1-B022-4C82-AF0E-C2A2E1B739B3}">
      <dgm:prSet/>
      <dgm:spPr/>
      <dgm:t>
        <a:bodyPr/>
        <a:lstStyle/>
        <a:p>
          <a:r>
            <a:rPr lang="en-US" dirty="0"/>
            <a:t>We going to predict readmission rate based on discharge SUMMARY that is present in the notesevent file.</a:t>
          </a:r>
        </a:p>
      </dgm:t>
    </dgm:pt>
    <dgm:pt modelId="{9218568B-B73E-44AC-B544-FF4BE8AC6B09}" type="parTrans" cxnId="{FBF48425-083B-4ECC-9B2E-8AAD61A15618}">
      <dgm:prSet/>
      <dgm:spPr/>
      <dgm:t>
        <a:bodyPr/>
        <a:lstStyle/>
        <a:p>
          <a:endParaRPr lang="en-US"/>
        </a:p>
      </dgm:t>
    </dgm:pt>
    <dgm:pt modelId="{1A5C6162-CE65-4515-BCC4-E017E1AEE12D}" type="sibTrans" cxnId="{FBF48425-083B-4ECC-9B2E-8AAD61A15618}">
      <dgm:prSet/>
      <dgm:spPr/>
      <dgm:t>
        <a:bodyPr/>
        <a:lstStyle/>
        <a:p>
          <a:endParaRPr lang="en-US"/>
        </a:p>
      </dgm:t>
    </dgm:pt>
    <dgm:pt modelId="{13FE8D81-3D0D-4F66-ABA9-EE0727748B83}">
      <dgm:prSet/>
      <dgm:spPr/>
      <dgm:t>
        <a:bodyPr/>
        <a:lstStyle/>
        <a:p>
          <a:r>
            <a:rPr lang="en-US"/>
            <a:t>What we use</a:t>
          </a:r>
        </a:p>
      </dgm:t>
    </dgm:pt>
    <dgm:pt modelId="{78E1E80A-25F4-49D9-A216-4C6E3FBC5C78}" type="parTrans" cxnId="{4BD0145C-B032-483B-A432-BC8B82999F36}">
      <dgm:prSet/>
      <dgm:spPr/>
      <dgm:t>
        <a:bodyPr/>
        <a:lstStyle/>
        <a:p>
          <a:endParaRPr lang="en-US"/>
        </a:p>
      </dgm:t>
    </dgm:pt>
    <dgm:pt modelId="{1667C6A6-EF2E-4009-BF99-9A4616A07EC7}" type="sibTrans" cxnId="{4BD0145C-B032-483B-A432-BC8B82999F36}">
      <dgm:prSet/>
      <dgm:spPr/>
      <dgm:t>
        <a:bodyPr/>
        <a:lstStyle/>
        <a:p>
          <a:endParaRPr lang="en-US"/>
        </a:p>
      </dgm:t>
    </dgm:pt>
    <dgm:pt modelId="{215F63AA-5383-4CEE-8B06-DEB75ECBD691}">
      <dgm:prSet/>
      <dgm:spPr/>
      <dgm:t>
        <a:bodyPr/>
        <a:lstStyle/>
        <a:p>
          <a:r>
            <a:rPr lang="en-US" dirty="0"/>
            <a:t>We use logistic regression model</a:t>
          </a:r>
        </a:p>
      </dgm:t>
    </dgm:pt>
    <dgm:pt modelId="{E505A9E2-76A7-49EB-9B69-7D2F1BF16D69}" type="parTrans" cxnId="{D97A3B6C-D65A-40B3-B97E-FECEAF64050C}">
      <dgm:prSet/>
      <dgm:spPr/>
      <dgm:t>
        <a:bodyPr/>
        <a:lstStyle/>
        <a:p>
          <a:endParaRPr lang="en-US"/>
        </a:p>
      </dgm:t>
    </dgm:pt>
    <dgm:pt modelId="{F91245BA-73DD-44AA-A57A-FB81CE0BEB3E}" type="sibTrans" cxnId="{D97A3B6C-D65A-40B3-B97E-FECEAF64050C}">
      <dgm:prSet/>
      <dgm:spPr/>
      <dgm:t>
        <a:bodyPr/>
        <a:lstStyle/>
        <a:p>
          <a:endParaRPr lang="en-US"/>
        </a:p>
      </dgm:t>
    </dgm:pt>
    <dgm:pt modelId="{ADAF1470-FBE1-49D4-A47A-9E0980DAF382}">
      <dgm:prSet/>
      <dgm:spPr/>
      <dgm:t>
        <a:bodyPr/>
        <a:lstStyle/>
        <a:p>
          <a:r>
            <a:rPr lang="en-US" dirty="0"/>
            <a:t>Natural language processing (To understand text better)</a:t>
          </a:r>
        </a:p>
      </dgm:t>
    </dgm:pt>
    <dgm:pt modelId="{ED7A68C6-C967-47D4-BB41-FFF28F25238E}" type="parTrans" cxnId="{1451D283-12B8-46BD-BC85-988959CED340}">
      <dgm:prSet/>
      <dgm:spPr/>
      <dgm:t>
        <a:bodyPr/>
        <a:lstStyle/>
        <a:p>
          <a:endParaRPr lang="en-US"/>
        </a:p>
      </dgm:t>
    </dgm:pt>
    <dgm:pt modelId="{6DCFDC44-6EA4-4E42-A6C6-7BAAEF77136C}" type="sibTrans" cxnId="{1451D283-12B8-46BD-BC85-988959CED340}">
      <dgm:prSet/>
      <dgm:spPr/>
      <dgm:t>
        <a:bodyPr/>
        <a:lstStyle/>
        <a:p>
          <a:endParaRPr lang="en-US"/>
        </a:p>
      </dgm:t>
    </dgm:pt>
    <dgm:pt modelId="{0BAE979D-C084-4A0A-AE58-823464858E5C}">
      <dgm:prSet/>
      <dgm:spPr/>
      <dgm:t>
        <a:bodyPr/>
        <a:lstStyle/>
        <a:p>
          <a:r>
            <a:rPr lang="en-US" dirty="0"/>
            <a:t>We combine both dataset files</a:t>
          </a:r>
        </a:p>
      </dgm:t>
    </dgm:pt>
    <dgm:pt modelId="{31350AA7-D36F-494F-A247-1E5F8D01ADCA}" type="sibTrans" cxnId="{B14CA0C3-D295-4B8A-87A6-090241F9C3F5}">
      <dgm:prSet/>
      <dgm:spPr/>
      <dgm:t>
        <a:bodyPr/>
        <a:lstStyle/>
        <a:p>
          <a:endParaRPr lang="en-US"/>
        </a:p>
      </dgm:t>
    </dgm:pt>
    <dgm:pt modelId="{48D3CC90-0DB7-4F67-AD58-6F24D33B41D8}" type="parTrans" cxnId="{B14CA0C3-D295-4B8A-87A6-090241F9C3F5}">
      <dgm:prSet/>
      <dgm:spPr/>
      <dgm:t>
        <a:bodyPr/>
        <a:lstStyle/>
        <a:p>
          <a:endParaRPr lang="en-US"/>
        </a:p>
      </dgm:t>
    </dgm:pt>
    <dgm:pt modelId="{AAFDF557-BE0B-3E48-8325-B31D1723F4A4}" type="pres">
      <dgm:prSet presAssocID="{012D7CB3-F347-4719-B352-409A718B705E}" presName="diagram" presStyleCnt="0">
        <dgm:presLayoutVars>
          <dgm:dir/>
          <dgm:resizeHandles val="exact"/>
        </dgm:presLayoutVars>
      </dgm:prSet>
      <dgm:spPr/>
    </dgm:pt>
    <dgm:pt modelId="{25CF6510-1F1D-9B46-95D8-1E09024D8E72}" type="pres">
      <dgm:prSet presAssocID="{B9970766-4196-4713-872E-2512F69B0CAA}" presName="node" presStyleLbl="node1" presStyleIdx="0" presStyleCnt="6">
        <dgm:presLayoutVars>
          <dgm:bulletEnabled val="1"/>
        </dgm:presLayoutVars>
      </dgm:prSet>
      <dgm:spPr/>
    </dgm:pt>
    <dgm:pt modelId="{0DC0ED15-D640-5A4A-BA17-0F1298658D34}" type="pres">
      <dgm:prSet presAssocID="{42F21158-5522-429C-8529-4E4A6036C2C0}" presName="sibTrans" presStyleCnt="0"/>
      <dgm:spPr/>
    </dgm:pt>
    <dgm:pt modelId="{C4E0004C-BC0A-B64A-AC8F-EC211F419A71}" type="pres">
      <dgm:prSet presAssocID="{0BAE979D-C084-4A0A-AE58-823464858E5C}" presName="node" presStyleLbl="node1" presStyleIdx="1" presStyleCnt="6">
        <dgm:presLayoutVars>
          <dgm:bulletEnabled val="1"/>
        </dgm:presLayoutVars>
      </dgm:prSet>
      <dgm:spPr/>
    </dgm:pt>
    <dgm:pt modelId="{2F643207-2993-E24E-A2AD-85A60CB11A8E}" type="pres">
      <dgm:prSet presAssocID="{31350AA7-D36F-494F-A247-1E5F8D01ADCA}" presName="sibTrans" presStyleCnt="0"/>
      <dgm:spPr/>
    </dgm:pt>
    <dgm:pt modelId="{B2EFACDB-C847-3C45-A7E2-DC29A8887A48}" type="pres">
      <dgm:prSet presAssocID="{40B569A1-B022-4C82-AF0E-C2A2E1B739B3}" presName="node" presStyleLbl="node1" presStyleIdx="2" presStyleCnt="6">
        <dgm:presLayoutVars>
          <dgm:bulletEnabled val="1"/>
        </dgm:presLayoutVars>
      </dgm:prSet>
      <dgm:spPr/>
    </dgm:pt>
    <dgm:pt modelId="{1E5939EA-E5F2-D944-8541-03775BA6F654}" type="pres">
      <dgm:prSet presAssocID="{1A5C6162-CE65-4515-BCC4-E017E1AEE12D}" presName="sibTrans" presStyleCnt="0"/>
      <dgm:spPr/>
    </dgm:pt>
    <dgm:pt modelId="{7149B76C-BFCA-3F44-A0B0-42CFC785C8D5}" type="pres">
      <dgm:prSet presAssocID="{13FE8D81-3D0D-4F66-ABA9-EE0727748B83}" presName="node" presStyleLbl="node1" presStyleIdx="3" presStyleCnt="6">
        <dgm:presLayoutVars>
          <dgm:bulletEnabled val="1"/>
        </dgm:presLayoutVars>
      </dgm:prSet>
      <dgm:spPr/>
    </dgm:pt>
    <dgm:pt modelId="{09389BDD-2E35-D345-AA7F-ED806EBFDFA3}" type="pres">
      <dgm:prSet presAssocID="{1667C6A6-EF2E-4009-BF99-9A4616A07EC7}" presName="sibTrans" presStyleCnt="0"/>
      <dgm:spPr/>
    </dgm:pt>
    <dgm:pt modelId="{E60B96CA-21A6-7145-B836-D4641BEFEB58}" type="pres">
      <dgm:prSet presAssocID="{215F63AA-5383-4CEE-8B06-DEB75ECBD691}" presName="node" presStyleLbl="node1" presStyleIdx="4" presStyleCnt="6">
        <dgm:presLayoutVars>
          <dgm:bulletEnabled val="1"/>
        </dgm:presLayoutVars>
      </dgm:prSet>
      <dgm:spPr/>
    </dgm:pt>
    <dgm:pt modelId="{4201FD86-A8A5-BB42-B802-AE7B25B6266F}" type="pres">
      <dgm:prSet presAssocID="{F91245BA-73DD-44AA-A57A-FB81CE0BEB3E}" presName="sibTrans" presStyleCnt="0"/>
      <dgm:spPr/>
    </dgm:pt>
    <dgm:pt modelId="{806C5170-328B-4748-9FB4-EBA976672E38}" type="pres">
      <dgm:prSet presAssocID="{ADAF1470-FBE1-49D4-A47A-9E0980DAF382}" presName="node" presStyleLbl="node1" presStyleIdx="5" presStyleCnt="6">
        <dgm:presLayoutVars>
          <dgm:bulletEnabled val="1"/>
        </dgm:presLayoutVars>
      </dgm:prSet>
      <dgm:spPr/>
    </dgm:pt>
  </dgm:ptLst>
  <dgm:cxnLst>
    <dgm:cxn modelId="{41324700-76F9-324E-B0DB-F8B6E48C6647}" type="presOf" srcId="{012D7CB3-F347-4719-B352-409A718B705E}" destId="{AAFDF557-BE0B-3E48-8325-B31D1723F4A4}" srcOrd="0" destOrd="0" presId="urn:microsoft.com/office/officeart/2005/8/layout/default"/>
    <dgm:cxn modelId="{F624720C-0AB3-472D-BCC2-273B92F4759E}" srcId="{012D7CB3-F347-4719-B352-409A718B705E}" destId="{B9970766-4196-4713-872E-2512F69B0CAA}" srcOrd="0" destOrd="0" parTransId="{498E1C1D-5C22-4A2D-93DC-7B36EBA6250C}" sibTransId="{42F21158-5522-429C-8529-4E4A6036C2C0}"/>
    <dgm:cxn modelId="{35B9341C-B049-DA42-A568-7C79881FAD34}" type="presOf" srcId="{B9970766-4196-4713-872E-2512F69B0CAA}" destId="{25CF6510-1F1D-9B46-95D8-1E09024D8E72}" srcOrd="0" destOrd="0" presId="urn:microsoft.com/office/officeart/2005/8/layout/default"/>
    <dgm:cxn modelId="{FBF48425-083B-4ECC-9B2E-8AAD61A15618}" srcId="{012D7CB3-F347-4719-B352-409A718B705E}" destId="{40B569A1-B022-4C82-AF0E-C2A2E1B739B3}" srcOrd="2" destOrd="0" parTransId="{9218568B-B73E-44AC-B544-FF4BE8AC6B09}" sibTransId="{1A5C6162-CE65-4515-BCC4-E017E1AEE12D}"/>
    <dgm:cxn modelId="{5B144431-811B-384A-92B6-3F3DFBACB64B}" type="presOf" srcId="{ADAF1470-FBE1-49D4-A47A-9E0980DAF382}" destId="{806C5170-328B-4748-9FB4-EBA976672E38}" srcOrd="0" destOrd="0" presId="urn:microsoft.com/office/officeart/2005/8/layout/default"/>
    <dgm:cxn modelId="{4BD0145C-B032-483B-A432-BC8B82999F36}" srcId="{012D7CB3-F347-4719-B352-409A718B705E}" destId="{13FE8D81-3D0D-4F66-ABA9-EE0727748B83}" srcOrd="3" destOrd="0" parTransId="{78E1E80A-25F4-49D9-A216-4C6E3FBC5C78}" sibTransId="{1667C6A6-EF2E-4009-BF99-9A4616A07EC7}"/>
    <dgm:cxn modelId="{D97A3B6C-D65A-40B3-B97E-FECEAF64050C}" srcId="{012D7CB3-F347-4719-B352-409A718B705E}" destId="{215F63AA-5383-4CEE-8B06-DEB75ECBD691}" srcOrd="4" destOrd="0" parTransId="{E505A9E2-76A7-49EB-9B69-7D2F1BF16D69}" sibTransId="{F91245BA-73DD-44AA-A57A-FB81CE0BEB3E}"/>
    <dgm:cxn modelId="{1451D283-12B8-46BD-BC85-988959CED340}" srcId="{012D7CB3-F347-4719-B352-409A718B705E}" destId="{ADAF1470-FBE1-49D4-A47A-9E0980DAF382}" srcOrd="5" destOrd="0" parTransId="{ED7A68C6-C967-47D4-BB41-FFF28F25238E}" sibTransId="{6DCFDC44-6EA4-4E42-A6C6-7BAAEF77136C}"/>
    <dgm:cxn modelId="{E0B3D294-FC02-6C43-974F-15347187174C}" type="presOf" srcId="{215F63AA-5383-4CEE-8B06-DEB75ECBD691}" destId="{E60B96CA-21A6-7145-B836-D4641BEFEB58}" srcOrd="0" destOrd="0" presId="urn:microsoft.com/office/officeart/2005/8/layout/default"/>
    <dgm:cxn modelId="{CD38BA9A-C4A6-684C-A6D9-C5CD07EACF2D}" type="presOf" srcId="{0BAE979D-C084-4A0A-AE58-823464858E5C}" destId="{C4E0004C-BC0A-B64A-AC8F-EC211F419A71}" srcOrd="0" destOrd="0" presId="urn:microsoft.com/office/officeart/2005/8/layout/default"/>
    <dgm:cxn modelId="{A29C7DBF-009D-3340-9AB4-047B100E2542}" type="presOf" srcId="{40B569A1-B022-4C82-AF0E-C2A2E1B739B3}" destId="{B2EFACDB-C847-3C45-A7E2-DC29A8887A48}" srcOrd="0" destOrd="0" presId="urn:microsoft.com/office/officeart/2005/8/layout/default"/>
    <dgm:cxn modelId="{B14CA0C3-D295-4B8A-87A6-090241F9C3F5}" srcId="{012D7CB3-F347-4719-B352-409A718B705E}" destId="{0BAE979D-C084-4A0A-AE58-823464858E5C}" srcOrd="1" destOrd="0" parTransId="{48D3CC90-0DB7-4F67-AD58-6F24D33B41D8}" sibTransId="{31350AA7-D36F-494F-A247-1E5F8D01ADCA}"/>
    <dgm:cxn modelId="{FF3204E1-96E6-3B44-81EC-08BD2F39178A}" type="presOf" srcId="{13FE8D81-3D0D-4F66-ABA9-EE0727748B83}" destId="{7149B76C-BFCA-3F44-A0B0-42CFC785C8D5}" srcOrd="0" destOrd="0" presId="urn:microsoft.com/office/officeart/2005/8/layout/default"/>
    <dgm:cxn modelId="{E511646F-BF79-3F4E-808B-A60382BB4412}" type="presParOf" srcId="{AAFDF557-BE0B-3E48-8325-B31D1723F4A4}" destId="{25CF6510-1F1D-9B46-95D8-1E09024D8E72}" srcOrd="0" destOrd="0" presId="urn:microsoft.com/office/officeart/2005/8/layout/default"/>
    <dgm:cxn modelId="{0FF7DE62-1FDB-E542-BB9C-49909AC90E75}" type="presParOf" srcId="{AAFDF557-BE0B-3E48-8325-B31D1723F4A4}" destId="{0DC0ED15-D640-5A4A-BA17-0F1298658D34}" srcOrd="1" destOrd="0" presId="urn:microsoft.com/office/officeart/2005/8/layout/default"/>
    <dgm:cxn modelId="{96BF8CB8-30AB-4341-BD69-5F7579B2539A}" type="presParOf" srcId="{AAFDF557-BE0B-3E48-8325-B31D1723F4A4}" destId="{C4E0004C-BC0A-B64A-AC8F-EC211F419A71}" srcOrd="2" destOrd="0" presId="urn:microsoft.com/office/officeart/2005/8/layout/default"/>
    <dgm:cxn modelId="{66050528-66EE-B741-BBEF-33389027AE6E}" type="presParOf" srcId="{AAFDF557-BE0B-3E48-8325-B31D1723F4A4}" destId="{2F643207-2993-E24E-A2AD-85A60CB11A8E}" srcOrd="3" destOrd="0" presId="urn:microsoft.com/office/officeart/2005/8/layout/default"/>
    <dgm:cxn modelId="{96939ED6-5CCE-A047-9ABC-649DE67CDDC4}" type="presParOf" srcId="{AAFDF557-BE0B-3E48-8325-B31D1723F4A4}" destId="{B2EFACDB-C847-3C45-A7E2-DC29A8887A48}" srcOrd="4" destOrd="0" presId="urn:microsoft.com/office/officeart/2005/8/layout/default"/>
    <dgm:cxn modelId="{1473C6EE-33C6-FF45-8558-DBEABFB2EFB9}" type="presParOf" srcId="{AAFDF557-BE0B-3E48-8325-B31D1723F4A4}" destId="{1E5939EA-E5F2-D944-8541-03775BA6F654}" srcOrd="5" destOrd="0" presId="urn:microsoft.com/office/officeart/2005/8/layout/default"/>
    <dgm:cxn modelId="{23033950-31C4-204B-9CCB-7FC2A12D00A6}" type="presParOf" srcId="{AAFDF557-BE0B-3E48-8325-B31D1723F4A4}" destId="{7149B76C-BFCA-3F44-A0B0-42CFC785C8D5}" srcOrd="6" destOrd="0" presId="urn:microsoft.com/office/officeart/2005/8/layout/default"/>
    <dgm:cxn modelId="{CA1FE4E9-3DE6-3441-A692-41BDC084EA4A}" type="presParOf" srcId="{AAFDF557-BE0B-3E48-8325-B31D1723F4A4}" destId="{09389BDD-2E35-D345-AA7F-ED806EBFDFA3}" srcOrd="7" destOrd="0" presId="urn:microsoft.com/office/officeart/2005/8/layout/default"/>
    <dgm:cxn modelId="{BF742F75-9505-8C46-9459-4700659F0BC9}" type="presParOf" srcId="{AAFDF557-BE0B-3E48-8325-B31D1723F4A4}" destId="{E60B96CA-21A6-7145-B836-D4641BEFEB58}" srcOrd="8" destOrd="0" presId="urn:microsoft.com/office/officeart/2005/8/layout/default"/>
    <dgm:cxn modelId="{66F03FC2-8B06-B647-89B1-A40A623B16C4}" type="presParOf" srcId="{AAFDF557-BE0B-3E48-8325-B31D1723F4A4}" destId="{4201FD86-A8A5-BB42-B802-AE7B25B6266F}" srcOrd="9" destOrd="0" presId="urn:microsoft.com/office/officeart/2005/8/layout/default"/>
    <dgm:cxn modelId="{CC6B5E59-4268-1148-841A-F13A3B0C8239}" type="presParOf" srcId="{AAFDF557-BE0B-3E48-8325-B31D1723F4A4}" destId="{806C5170-328B-4748-9FB4-EBA976672E38}"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D1AE25-B43F-47DF-A86F-BC179E0DDA9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86EB8A5-3AB9-4E31-9B93-6013B42DA4D5}">
      <dgm:prSet/>
      <dgm:spPr/>
      <dgm:t>
        <a:bodyPr/>
        <a:lstStyle/>
        <a:p>
          <a:pPr>
            <a:defRPr cap="all"/>
          </a:pPr>
          <a:r>
            <a:rPr lang="en-US"/>
            <a:t>Model Accuracy on Testing data : 72%</a:t>
          </a:r>
        </a:p>
      </dgm:t>
    </dgm:pt>
    <dgm:pt modelId="{E89CBD3C-350E-4F03-940A-23F37D81C634}" type="parTrans" cxnId="{88FAE211-7617-471D-937B-EFCE3345BF3F}">
      <dgm:prSet/>
      <dgm:spPr/>
      <dgm:t>
        <a:bodyPr/>
        <a:lstStyle/>
        <a:p>
          <a:endParaRPr lang="en-US"/>
        </a:p>
      </dgm:t>
    </dgm:pt>
    <dgm:pt modelId="{411A3587-C133-41C8-B681-24525C17A097}" type="sibTrans" cxnId="{88FAE211-7617-471D-937B-EFCE3345BF3F}">
      <dgm:prSet/>
      <dgm:spPr/>
      <dgm:t>
        <a:bodyPr/>
        <a:lstStyle/>
        <a:p>
          <a:endParaRPr lang="en-US"/>
        </a:p>
      </dgm:t>
    </dgm:pt>
    <dgm:pt modelId="{3F96C60E-0DF3-4F73-ADD1-EB1EFA1DDCF5}">
      <dgm:prSet/>
      <dgm:spPr/>
      <dgm:t>
        <a:bodyPr/>
        <a:lstStyle/>
        <a:p>
          <a:pPr>
            <a:defRPr cap="all"/>
          </a:pPr>
          <a:r>
            <a:rPr lang="en-US" dirty="0"/>
            <a:t>Model accuracy on validation data is : 71%</a:t>
          </a:r>
        </a:p>
      </dgm:t>
    </dgm:pt>
    <dgm:pt modelId="{4E682124-78AF-40E8-8F43-13DE8EE1F083}" type="parTrans" cxnId="{82C32EEC-ADEB-470F-A505-0FB1E5247F96}">
      <dgm:prSet/>
      <dgm:spPr/>
      <dgm:t>
        <a:bodyPr/>
        <a:lstStyle/>
        <a:p>
          <a:endParaRPr lang="en-US"/>
        </a:p>
      </dgm:t>
    </dgm:pt>
    <dgm:pt modelId="{9C7622D7-C3DB-4455-9BF7-100413E93CF4}" type="sibTrans" cxnId="{82C32EEC-ADEB-470F-A505-0FB1E5247F96}">
      <dgm:prSet/>
      <dgm:spPr/>
      <dgm:t>
        <a:bodyPr/>
        <a:lstStyle/>
        <a:p>
          <a:endParaRPr lang="en-US"/>
        </a:p>
      </dgm:t>
    </dgm:pt>
    <dgm:pt modelId="{8CC4581B-8286-4ABD-AFF7-A9440000EFFE}">
      <dgm:prSet/>
      <dgm:spPr/>
      <dgm:t>
        <a:bodyPr/>
        <a:lstStyle/>
        <a:p>
          <a:pPr>
            <a:defRPr cap="all"/>
          </a:pPr>
          <a:r>
            <a:rPr lang="en-US"/>
            <a:t>F1 score is : 73%</a:t>
          </a:r>
        </a:p>
      </dgm:t>
    </dgm:pt>
    <dgm:pt modelId="{865751E7-5910-4144-9A5E-A83FAE3FF6C6}" type="parTrans" cxnId="{C80FC005-CCDD-423D-9ECE-D71874799EC3}">
      <dgm:prSet/>
      <dgm:spPr/>
      <dgm:t>
        <a:bodyPr/>
        <a:lstStyle/>
        <a:p>
          <a:endParaRPr lang="en-US"/>
        </a:p>
      </dgm:t>
    </dgm:pt>
    <dgm:pt modelId="{F5AEB34B-1F8F-4BD6-9B04-BDB9FCCE52C3}" type="sibTrans" cxnId="{C80FC005-CCDD-423D-9ECE-D71874799EC3}">
      <dgm:prSet/>
      <dgm:spPr/>
      <dgm:t>
        <a:bodyPr/>
        <a:lstStyle/>
        <a:p>
          <a:endParaRPr lang="en-US"/>
        </a:p>
      </dgm:t>
    </dgm:pt>
    <dgm:pt modelId="{C589CC96-32AB-4C12-8352-49460F18FAAE}" type="pres">
      <dgm:prSet presAssocID="{D3D1AE25-B43F-47DF-A86F-BC179E0DDA9B}" presName="root" presStyleCnt="0">
        <dgm:presLayoutVars>
          <dgm:dir/>
          <dgm:resizeHandles val="exact"/>
        </dgm:presLayoutVars>
      </dgm:prSet>
      <dgm:spPr/>
    </dgm:pt>
    <dgm:pt modelId="{DA8A089F-514B-4E5A-BA28-E8EE6602AA94}" type="pres">
      <dgm:prSet presAssocID="{C86EB8A5-3AB9-4E31-9B93-6013B42DA4D5}" presName="compNode" presStyleCnt="0"/>
      <dgm:spPr/>
    </dgm:pt>
    <dgm:pt modelId="{EFB57F1D-FF44-43B6-9C22-2308ACE6F814}" type="pres">
      <dgm:prSet presAssocID="{C86EB8A5-3AB9-4E31-9B93-6013B42DA4D5}" presName="iconBgRect" presStyleLbl="bgShp" presStyleIdx="0" presStyleCnt="3"/>
      <dgm:spPr/>
    </dgm:pt>
    <dgm:pt modelId="{84037561-2968-4E8E-B0D6-AFE003E90A2C}" type="pres">
      <dgm:prSet presAssocID="{C86EB8A5-3AB9-4E31-9B93-6013B42DA4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99606A1A-86C9-42A8-A0D5-7E0C5DF3C8E1}" type="pres">
      <dgm:prSet presAssocID="{C86EB8A5-3AB9-4E31-9B93-6013B42DA4D5}" presName="spaceRect" presStyleCnt="0"/>
      <dgm:spPr/>
    </dgm:pt>
    <dgm:pt modelId="{A390A702-CE5D-4981-8DB2-081285C54B0F}" type="pres">
      <dgm:prSet presAssocID="{C86EB8A5-3AB9-4E31-9B93-6013B42DA4D5}" presName="textRect" presStyleLbl="revTx" presStyleIdx="0" presStyleCnt="3">
        <dgm:presLayoutVars>
          <dgm:chMax val="1"/>
          <dgm:chPref val="1"/>
        </dgm:presLayoutVars>
      </dgm:prSet>
      <dgm:spPr/>
    </dgm:pt>
    <dgm:pt modelId="{FFEB8559-9C9F-4356-A741-77B31E4CE013}" type="pres">
      <dgm:prSet presAssocID="{411A3587-C133-41C8-B681-24525C17A097}" presName="sibTrans" presStyleCnt="0"/>
      <dgm:spPr/>
    </dgm:pt>
    <dgm:pt modelId="{83F98F85-179B-4C91-868E-AE0E3F2C760A}" type="pres">
      <dgm:prSet presAssocID="{3F96C60E-0DF3-4F73-ADD1-EB1EFA1DDCF5}" presName="compNode" presStyleCnt="0"/>
      <dgm:spPr/>
    </dgm:pt>
    <dgm:pt modelId="{0F6B348F-5F62-44BD-9F85-DCCD82F08BB4}" type="pres">
      <dgm:prSet presAssocID="{3F96C60E-0DF3-4F73-ADD1-EB1EFA1DDCF5}" presName="iconBgRect" presStyleLbl="bgShp" presStyleIdx="1" presStyleCnt="3"/>
      <dgm:spPr/>
    </dgm:pt>
    <dgm:pt modelId="{24A8C07A-9412-4A72-9181-B761F5B6AD57}" type="pres">
      <dgm:prSet presAssocID="{3F96C60E-0DF3-4F73-ADD1-EB1EFA1DDC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9EB36F08-2C7F-4637-A25D-2C44F3F07F46}" type="pres">
      <dgm:prSet presAssocID="{3F96C60E-0DF3-4F73-ADD1-EB1EFA1DDCF5}" presName="spaceRect" presStyleCnt="0"/>
      <dgm:spPr/>
    </dgm:pt>
    <dgm:pt modelId="{0490D80C-A011-4118-8C69-A8CCB9BC45DF}" type="pres">
      <dgm:prSet presAssocID="{3F96C60E-0DF3-4F73-ADD1-EB1EFA1DDCF5}" presName="textRect" presStyleLbl="revTx" presStyleIdx="1" presStyleCnt="3">
        <dgm:presLayoutVars>
          <dgm:chMax val="1"/>
          <dgm:chPref val="1"/>
        </dgm:presLayoutVars>
      </dgm:prSet>
      <dgm:spPr/>
    </dgm:pt>
    <dgm:pt modelId="{9097B8D5-FCA5-419E-B7A7-DC6BA5F415BF}" type="pres">
      <dgm:prSet presAssocID="{9C7622D7-C3DB-4455-9BF7-100413E93CF4}" presName="sibTrans" presStyleCnt="0"/>
      <dgm:spPr/>
    </dgm:pt>
    <dgm:pt modelId="{EA39818F-2B31-4B25-BF86-F2F79ED4E2C2}" type="pres">
      <dgm:prSet presAssocID="{8CC4581B-8286-4ABD-AFF7-A9440000EFFE}" presName="compNode" presStyleCnt="0"/>
      <dgm:spPr/>
    </dgm:pt>
    <dgm:pt modelId="{7149A2F8-EFFB-43AE-A3FF-E645245776B3}" type="pres">
      <dgm:prSet presAssocID="{8CC4581B-8286-4ABD-AFF7-A9440000EFFE}" presName="iconBgRect" presStyleLbl="bgShp" presStyleIdx="2" presStyleCnt="3"/>
      <dgm:spPr/>
    </dgm:pt>
    <dgm:pt modelId="{EABC77D0-1F41-437A-BDDD-D30D3F8B9634}" type="pres">
      <dgm:prSet presAssocID="{8CC4581B-8286-4ABD-AFF7-A9440000EF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FA4BCADC-3217-47A3-A36B-99DE88C2E5A2}" type="pres">
      <dgm:prSet presAssocID="{8CC4581B-8286-4ABD-AFF7-A9440000EFFE}" presName="spaceRect" presStyleCnt="0"/>
      <dgm:spPr/>
    </dgm:pt>
    <dgm:pt modelId="{93BBE580-7AC2-48DD-8B13-DE94FD94D224}" type="pres">
      <dgm:prSet presAssocID="{8CC4581B-8286-4ABD-AFF7-A9440000EFFE}" presName="textRect" presStyleLbl="revTx" presStyleIdx="2" presStyleCnt="3">
        <dgm:presLayoutVars>
          <dgm:chMax val="1"/>
          <dgm:chPref val="1"/>
        </dgm:presLayoutVars>
      </dgm:prSet>
      <dgm:spPr/>
    </dgm:pt>
  </dgm:ptLst>
  <dgm:cxnLst>
    <dgm:cxn modelId="{C80FC005-CCDD-423D-9ECE-D71874799EC3}" srcId="{D3D1AE25-B43F-47DF-A86F-BC179E0DDA9B}" destId="{8CC4581B-8286-4ABD-AFF7-A9440000EFFE}" srcOrd="2" destOrd="0" parTransId="{865751E7-5910-4144-9A5E-A83FAE3FF6C6}" sibTransId="{F5AEB34B-1F8F-4BD6-9B04-BDB9FCCE52C3}"/>
    <dgm:cxn modelId="{88FAE211-7617-471D-937B-EFCE3345BF3F}" srcId="{D3D1AE25-B43F-47DF-A86F-BC179E0DDA9B}" destId="{C86EB8A5-3AB9-4E31-9B93-6013B42DA4D5}" srcOrd="0" destOrd="0" parTransId="{E89CBD3C-350E-4F03-940A-23F37D81C634}" sibTransId="{411A3587-C133-41C8-B681-24525C17A097}"/>
    <dgm:cxn modelId="{3117A941-AF77-4E9C-8BEE-C01B33A84915}" type="presOf" srcId="{8CC4581B-8286-4ABD-AFF7-A9440000EFFE}" destId="{93BBE580-7AC2-48DD-8B13-DE94FD94D224}" srcOrd="0" destOrd="0" presId="urn:microsoft.com/office/officeart/2018/5/layout/IconCircleLabelList"/>
    <dgm:cxn modelId="{3E2A9765-2F4B-47AB-8863-87E0BCCF9B8D}" type="presOf" srcId="{3F96C60E-0DF3-4F73-ADD1-EB1EFA1DDCF5}" destId="{0490D80C-A011-4118-8C69-A8CCB9BC45DF}" srcOrd="0" destOrd="0" presId="urn:microsoft.com/office/officeart/2018/5/layout/IconCircleLabelList"/>
    <dgm:cxn modelId="{5B798585-4F73-4AE8-B1D0-5C777D0F2A19}" type="presOf" srcId="{D3D1AE25-B43F-47DF-A86F-BC179E0DDA9B}" destId="{C589CC96-32AB-4C12-8352-49460F18FAAE}" srcOrd="0" destOrd="0" presId="urn:microsoft.com/office/officeart/2018/5/layout/IconCircleLabelList"/>
    <dgm:cxn modelId="{82C32EEC-ADEB-470F-A505-0FB1E5247F96}" srcId="{D3D1AE25-B43F-47DF-A86F-BC179E0DDA9B}" destId="{3F96C60E-0DF3-4F73-ADD1-EB1EFA1DDCF5}" srcOrd="1" destOrd="0" parTransId="{4E682124-78AF-40E8-8F43-13DE8EE1F083}" sibTransId="{9C7622D7-C3DB-4455-9BF7-100413E93CF4}"/>
    <dgm:cxn modelId="{9EA30EFF-9F18-4F7F-AC33-967A34638DBF}" type="presOf" srcId="{C86EB8A5-3AB9-4E31-9B93-6013B42DA4D5}" destId="{A390A702-CE5D-4981-8DB2-081285C54B0F}" srcOrd="0" destOrd="0" presId="urn:microsoft.com/office/officeart/2018/5/layout/IconCircleLabelList"/>
    <dgm:cxn modelId="{78F86F9D-FCD2-4C70-86B6-630F5465675B}" type="presParOf" srcId="{C589CC96-32AB-4C12-8352-49460F18FAAE}" destId="{DA8A089F-514B-4E5A-BA28-E8EE6602AA94}" srcOrd="0" destOrd="0" presId="urn:microsoft.com/office/officeart/2018/5/layout/IconCircleLabelList"/>
    <dgm:cxn modelId="{4D67C231-DA27-44E5-9177-1E6CB1A68167}" type="presParOf" srcId="{DA8A089F-514B-4E5A-BA28-E8EE6602AA94}" destId="{EFB57F1D-FF44-43B6-9C22-2308ACE6F814}" srcOrd="0" destOrd="0" presId="urn:microsoft.com/office/officeart/2018/5/layout/IconCircleLabelList"/>
    <dgm:cxn modelId="{4476C58A-EBFA-4090-B0AC-02B142301F68}" type="presParOf" srcId="{DA8A089F-514B-4E5A-BA28-E8EE6602AA94}" destId="{84037561-2968-4E8E-B0D6-AFE003E90A2C}" srcOrd="1" destOrd="0" presId="urn:microsoft.com/office/officeart/2018/5/layout/IconCircleLabelList"/>
    <dgm:cxn modelId="{85FCC5C5-4299-40C2-810B-1DA9549C278C}" type="presParOf" srcId="{DA8A089F-514B-4E5A-BA28-E8EE6602AA94}" destId="{99606A1A-86C9-42A8-A0D5-7E0C5DF3C8E1}" srcOrd="2" destOrd="0" presId="urn:microsoft.com/office/officeart/2018/5/layout/IconCircleLabelList"/>
    <dgm:cxn modelId="{1C90063D-46D0-4BE1-BAF1-19E8C45D5BA1}" type="presParOf" srcId="{DA8A089F-514B-4E5A-BA28-E8EE6602AA94}" destId="{A390A702-CE5D-4981-8DB2-081285C54B0F}" srcOrd="3" destOrd="0" presId="urn:microsoft.com/office/officeart/2018/5/layout/IconCircleLabelList"/>
    <dgm:cxn modelId="{2D17898B-8974-4DF5-AAA4-E11AECC4881C}" type="presParOf" srcId="{C589CC96-32AB-4C12-8352-49460F18FAAE}" destId="{FFEB8559-9C9F-4356-A741-77B31E4CE013}" srcOrd="1" destOrd="0" presId="urn:microsoft.com/office/officeart/2018/5/layout/IconCircleLabelList"/>
    <dgm:cxn modelId="{B49C1A2C-CA04-4107-A124-CD10D1E5146A}" type="presParOf" srcId="{C589CC96-32AB-4C12-8352-49460F18FAAE}" destId="{83F98F85-179B-4C91-868E-AE0E3F2C760A}" srcOrd="2" destOrd="0" presId="urn:microsoft.com/office/officeart/2018/5/layout/IconCircleLabelList"/>
    <dgm:cxn modelId="{910D552D-23BE-4562-80B8-AA674D1B2585}" type="presParOf" srcId="{83F98F85-179B-4C91-868E-AE0E3F2C760A}" destId="{0F6B348F-5F62-44BD-9F85-DCCD82F08BB4}" srcOrd="0" destOrd="0" presId="urn:microsoft.com/office/officeart/2018/5/layout/IconCircleLabelList"/>
    <dgm:cxn modelId="{670388AE-D019-4594-B921-FDE902906D6F}" type="presParOf" srcId="{83F98F85-179B-4C91-868E-AE0E3F2C760A}" destId="{24A8C07A-9412-4A72-9181-B761F5B6AD57}" srcOrd="1" destOrd="0" presId="urn:microsoft.com/office/officeart/2018/5/layout/IconCircleLabelList"/>
    <dgm:cxn modelId="{DF491D23-E60C-4916-AF95-F12CEEDB6497}" type="presParOf" srcId="{83F98F85-179B-4C91-868E-AE0E3F2C760A}" destId="{9EB36F08-2C7F-4637-A25D-2C44F3F07F46}" srcOrd="2" destOrd="0" presId="urn:microsoft.com/office/officeart/2018/5/layout/IconCircleLabelList"/>
    <dgm:cxn modelId="{3C308324-9F9D-4C36-91F4-18F5F4340C9E}" type="presParOf" srcId="{83F98F85-179B-4C91-868E-AE0E3F2C760A}" destId="{0490D80C-A011-4118-8C69-A8CCB9BC45DF}" srcOrd="3" destOrd="0" presId="urn:microsoft.com/office/officeart/2018/5/layout/IconCircleLabelList"/>
    <dgm:cxn modelId="{AB73847D-A299-4207-ADDB-BB85BAF75908}" type="presParOf" srcId="{C589CC96-32AB-4C12-8352-49460F18FAAE}" destId="{9097B8D5-FCA5-419E-B7A7-DC6BA5F415BF}" srcOrd="3" destOrd="0" presId="urn:microsoft.com/office/officeart/2018/5/layout/IconCircleLabelList"/>
    <dgm:cxn modelId="{371433CA-551F-4DBF-87D9-265701C82951}" type="presParOf" srcId="{C589CC96-32AB-4C12-8352-49460F18FAAE}" destId="{EA39818F-2B31-4B25-BF86-F2F79ED4E2C2}" srcOrd="4" destOrd="0" presId="urn:microsoft.com/office/officeart/2018/5/layout/IconCircleLabelList"/>
    <dgm:cxn modelId="{78A75831-477A-45B6-8A99-44532A1C68F1}" type="presParOf" srcId="{EA39818F-2B31-4B25-BF86-F2F79ED4E2C2}" destId="{7149A2F8-EFFB-43AE-A3FF-E645245776B3}" srcOrd="0" destOrd="0" presId="urn:microsoft.com/office/officeart/2018/5/layout/IconCircleLabelList"/>
    <dgm:cxn modelId="{2BF6270A-3E3C-4A87-98BD-A5D8F90D9F0C}" type="presParOf" srcId="{EA39818F-2B31-4B25-BF86-F2F79ED4E2C2}" destId="{EABC77D0-1F41-437A-BDDD-D30D3F8B9634}" srcOrd="1" destOrd="0" presId="urn:microsoft.com/office/officeart/2018/5/layout/IconCircleLabelList"/>
    <dgm:cxn modelId="{86BC42FD-79FC-42A0-8C1F-F4D028116F48}" type="presParOf" srcId="{EA39818F-2B31-4B25-BF86-F2F79ED4E2C2}" destId="{FA4BCADC-3217-47A3-A36B-99DE88C2E5A2}" srcOrd="2" destOrd="0" presId="urn:microsoft.com/office/officeart/2018/5/layout/IconCircleLabelList"/>
    <dgm:cxn modelId="{8511334A-AD13-46B1-B71C-766633F39AA8}" type="presParOf" srcId="{EA39818F-2B31-4B25-BF86-F2F79ED4E2C2}" destId="{93BBE580-7AC2-48DD-8B13-DE94FD94D22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4C42F-7078-6B49-9B61-87525A4DAAA5}">
      <dsp:nvSpPr>
        <dsp:cNvPr id="0" name=""/>
        <dsp:cNvSpPr/>
      </dsp:nvSpPr>
      <dsp:spPr>
        <a:xfrm>
          <a:off x="1747593" y="809063"/>
          <a:ext cx="370694" cy="91440"/>
        </a:xfrm>
        <a:custGeom>
          <a:avLst/>
          <a:gdLst/>
          <a:ahLst/>
          <a:cxnLst/>
          <a:rect l="0" t="0" r="0" b="0"/>
          <a:pathLst>
            <a:path>
              <a:moveTo>
                <a:pt x="0" y="45720"/>
              </a:moveTo>
              <a:lnTo>
                <a:pt x="370694"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922907" y="852777"/>
        <a:ext cx="20064" cy="4012"/>
      </dsp:txXfrm>
    </dsp:sp>
    <dsp:sp modelId="{D64A8946-E779-E845-8905-FC799A37F526}">
      <dsp:nvSpPr>
        <dsp:cNvPr id="0" name=""/>
        <dsp:cNvSpPr/>
      </dsp:nvSpPr>
      <dsp:spPr>
        <a:xfrm>
          <a:off x="4634" y="331356"/>
          <a:ext cx="1744758" cy="1046854"/>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5495" tIns="89742" rIns="85495" bIns="89742" numCol="1" spcCol="1270" anchor="ctr" anchorCtr="0">
          <a:noAutofit/>
        </a:bodyPr>
        <a:lstStyle/>
        <a:p>
          <a:pPr marL="0" lvl="0" indent="0" algn="ctr" defTabSz="711200">
            <a:lnSpc>
              <a:spcPct val="90000"/>
            </a:lnSpc>
            <a:spcBef>
              <a:spcPct val="0"/>
            </a:spcBef>
            <a:spcAft>
              <a:spcPct val="35000"/>
            </a:spcAft>
            <a:buNone/>
          </a:pPr>
          <a:r>
            <a:rPr lang="en-CA" sz="1600" kern="1200" dirty="0"/>
            <a:t>Why Admission analysis</a:t>
          </a:r>
        </a:p>
      </dsp:txBody>
      <dsp:txXfrm>
        <a:off x="4634" y="331356"/>
        <a:ext cx="1744758" cy="1046854"/>
      </dsp:txXfrm>
    </dsp:sp>
    <dsp:sp modelId="{6D476507-3A94-9F4E-8367-AD3BA6F667CF}">
      <dsp:nvSpPr>
        <dsp:cNvPr id="0" name=""/>
        <dsp:cNvSpPr/>
      </dsp:nvSpPr>
      <dsp:spPr>
        <a:xfrm>
          <a:off x="3893645" y="809063"/>
          <a:ext cx="370694" cy="91440"/>
        </a:xfrm>
        <a:custGeom>
          <a:avLst/>
          <a:gdLst/>
          <a:ahLst/>
          <a:cxnLst/>
          <a:rect l="0" t="0" r="0" b="0"/>
          <a:pathLst>
            <a:path>
              <a:moveTo>
                <a:pt x="0" y="45720"/>
              </a:moveTo>
              <a:lnTo>
                <a:pt x="370694" y="45720"/>
              </a:lnTo>
            </a:path>
          </a:pathLst>
        </a:custGeom>
        <a:noFill/>
        <a:ln w="9525" cap="rnd" cmpd="sng" algn="ctr">
          <a:solidFill>
            <a:schemeClr val="accent2">
              <a:hueOff val="-540552"/>
              <a:satOff val="1499"/>
              <a:lumOff val="61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68960" y="852777"/>
        <a:ext cx="20064" cy="4012"/>
      </dsp:txXfrm>
    </dsp:sp>
    <dsp:sp modelId="{32C91A68-244B-3540-8F87-5B9BD6E074BE}">
      <dsp:nvSpPr>
        <dsp:cNvPr id="0" name=""/>
        <dsp:cNvSpPr/>
      </dsp:nvSpPr>
      <dsp:spPr>
        <a:xfrm>
          <a:off x="2150687" y="331356"/>
          <a:ext cx="1744758" cy="1046854"/>
        </a:xfrm>
        <a:prstGeom prst="rect">
          <a:avLst/>
        </a:prstGeom>
        <a:gradFill rotWithShape="0">
          <a:gsLst>
            <a:gs pos="0">
              <a:schemeClr val="accent2">
                <a:hueOff val="-472983"/>
                <a:satOff val="1311"/>
                <a:lumOff val="539"/>
                <a:alphaOff val="0"/>
                <a:tint val="96000"/>
                <a:lumMod val="104000"/>
              </a:schemeClr>
            </a:gs>
            <a:gs pos="100000">
              <a:schemeClr val="accent2">
                <a:hueOff val="-472983"/>
                <a:satOff val="1311"/>
                <a:lumOff val="539"/>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5495" tIns="89742" rIns="85495" bIns="89742" numCol="1" spcCol="1270" anchor="ctr" anchorCtr="0">
          <a:noAutofit/>
        </a:bodyPr>
        <a:lstStyle/>
        <a:p>
          <a:pPr marL="0" lvl="0" indent="0" algn="ctr" defTabSz="711200">
            <a:lnSpc>
              <a:spcPct val="90000"/>
            </a:lnSpc>
            <a:spcBef>
              <a:spcPct val="0"/>
            </a:spcBef>
            <a:spcAft>
              <a:spcPct val="35000"/>
            </a:spcAft>
            <a:buNone/>
          </a:pPr>
          <a:r>
            <a:rPr lang="en-US" sz="1600" kern="1200"/>
            <a:t>1. Problem Statement</a:t>
          </a:r>
        </a:p>
      </dsp:txBody>
      <dsp:txXfrm>
        <a:off x="2150687" y="331356"/>
        <a:ext cx="1744758" cy="1046854"/>
      </dsp:txXfrm>
    </dsp:sp>
    <dsp:sp modelId="{2DF6E35A-F558-0A4C-95F5-F5E645DE8E04}">
      <dsp:nvSpPr>
        <dsp:cNvPr id="0" name=""/>
        <dsp:cNvSpPr/>
      </dsp:nvSpPr>
      <dsp:spPr>
        <a:xfrm>
          <a:off x="877014" y="1376411"/>
          <a:ext cx="4292104" cy="370694"/>
        </a:xfrm>
        <a:custGeom>
          <a:avLst/>
          <a:gdLst/>
          <a:ahLst/>
          <a:cxnLst/>
          <a:rect l="0" t="0" r="0" b="0"/>
          <a:pathLst>
            <a:path>
              <a:moveTo>
                <a:pt x="4292104" y="0"/>
              </a:moveTo>
              <a:lnTo>
                <a:pt x="4292104" y="202447"/>
              </a:lnTo>
              <a:lnTo>
                <a:pt x="0" y="202447"/>
              </a:lnTo>
              <a:lnTo>
                <a:pt x="0" y="370694"/>
              </a:lnTo>
            </a:path>
          </a:pathLst>
        </a:custGeom>
        <a:noFill/>
        <a:ln w="9525" cap="rnd" cmpd="sng" algn="ctr">
          <a:solidFill>
            <a:schemeClr val="accent2">
              <a:hueOff val="-1081103"/>
              <a:satOff val="2997"/>
              <a:lumOff val="123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5295" y="1559751"/>
        <a:ext cx="215541" cy="4012"/>
      </dsp:txXfrm>
    </dsp:sp>
    <dsp:sp modelId="{1771A804-11BC-8B40-B82C-ABF707102813}">
      <dsp:nvSpPr>
        <dsp:cNvPr id="0" name=""/>
        <dsp:cNvSpPr/>
      </dsp:nvSpPr>
      <dsp:spPr>
        <a:xfrm>
          <a:off x="4296739" y="331356"/>
          <a:ext cx="1744758" cy="1046854"/>
        </a:xfrm>
        <a:prstGeom prst="rect">
          <a:avLst/>
        </a:prstGeom>
        <a:gradFill rotWithShape="0">
          <a:gsLst>
            <a:gs pos="0">
              <a:schemeClr val="accent2">
                <a:hueOff val="-945965"/>
                <a:satOff val="2623"/>
                <a:lumOff val="1078"/>
                <a:alphaOff val="0"/>
                <a:tint val="96000"/>
                <a:lumMod val="104000"/>
              </a:schemeClr>
            </a:gs>
            <a:gs pos="100000">
              <a:schemeClr val="accent2">
                <a:hueOff val="-945965"/>
                <a:satOff val="2623"/>
                <a:lumOff val="1078"/>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5495" tIns="89742" rIns="85495" bIns="89742" numCol="1" spcCol="1270" anchor="ctr" anchorCtr="0">
          <a:noAutofit/>
        </a:bodyPr>
        <a:lstStyle/>
        <a:p>
          <a:pPr marL="0" lvl="0" indent="0" algn="ctr" defTabSz="711200">
            <a:lnSpc>
              <a:spcPct val="90000"/>
            </a:lnSpc>
            <a:spcBef>
              <a:spcPct val="0"/>
            </a:spcBef>
            <a:spcAft>
              <a:spcPct val="35000"/>
            </a:spcAft>
            <a:buNone/>
          </a:pPr>
          <a:r>
            <a:rPr lang="en-US" sz="1600" kern="1200"/>
            <a:t>2. Project Objectives</a:t>
          </a:r>
        </a:p>
      </dsp:txBody>
      <dsp:txXfrm>
        <a:off x="4296739" y="331356"/>
        <a:ext cx="1744758" cy="1046854"/>
      </dsp:txXfrm>
    </dsp:sp>
    <dsp:sp modelId="{614214CE-688B-7741-9A1D-1F38F0C62ACD}">
      <dsp:nvSpPr>
        <dsp:cNvPr id="0" name=""/>
        <dsp:cNvSpPr/>
      </dsp:nvSpPr>
      <dsp:spPr>
        <a:xfrm>
          <a:off x="1747593" y="2257213"/>
          <a:ext cx="370694" cy="91440"/>
        </a:xfrm>
        <a:custGeom>
          <a:avLst/>
          <a:gdLst/>
          <a:ahLst/>
          <a:cxnLst/>
          <a:rect l="0" t="0" r="0" b="0"/>
          <a:pathLst>
            <a:path>
              <a:moveTo>
                <a:pt x="0" y="45720"/>
              </a:moveTo>
              <a:lnTo>
                <a:pt x="370694" y="45720"/>
              </a:lnTo>
            </a:path>
          </a:pathLst>
        </a:custGeom>
        <a:noFill/>
        <a:ln w="9525" cap="rnd" cmpd="sng" algn="ctr">
          <a:solidFill>
            <a:schemeClr val="accent2">
              <a:hueOff val="-1621655"/>
              <a:satOff val="4496"/>
              <a:lumOff val="184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22907" y="2300926"/>
        <a:ext cx="20064" cy="4012"/>
      </dsp:txXfrm>
    </dsp:sp>
    <dsp:sp modelId="{5AC81BAE-8884-534A-98EB-8CFB9E9D9B58}">
      <dsp:nvSpPr>
        <dsp:cNvPr id="0" name=""/>
        <dsp:cNvSpPr/>
      </dsp:nvSpPr>
      <dsp:spPr>
        <a:xfrm>
          <a:off x="4634" y="1779505"/>
          <a:ext cx="1744758" cy="1046854"/>
        </a:xfrm>
        <a:prstGeom prst="rect">
          <a:avLst/>
        </a:prstGeom>
        <a:gradFill rotWithShape="0">
          <a:gsLst>
            <a:gs pos="0">
              <a:schemeClr val="accent2">
                <a:hueOff val="-1418948"/>
                <a:satOff val="3934"/>
                <a:lumOff val="1618"/>
                <a:alphaOff val="0"/>
                <a:tint val="96000"/>
                <a:lumMod val="104000"/>
              </a:schemeClr>
            </a:gs>
            <a:gs pos="100000">
              <a:schemeClr val="accent2">
                <a:hueOff val="-1418948"/>
                <a:satOff val="3934"/>
                <a:lumOff val="1618"/>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5495" tIns="89742" rIns="85495" bIns="89742" numCol="1" spcCol="1270" anchor="ctr" anchorCtr="0">
          <a:noAutofit/>
        </a:bodyPr>
        <a:lstStyle/>
        <a:p>
          <a:pPr marL="0" lvl="0" indent="0" algn="ctr" defTabSz="711200">
            <a:lnSpc>
              <a:spcPct val="90000"/>
            </a:lnSpc>
            <a:spcBef>
              <a:spcPct val="0"/>
            </a:spcBef>
            <a:spcAft>
              <a:spcPct val="35000"/>
            </a:spcAft>
            <a:buNone/>
          </a:pPr>
          <a:r>
            <a:rPr lang="en-US" sz="1600" kern="1200" dirty="0"/>
            <a:t>3. Dataset Information</a:t>
          </a:r>
        </a:p>
      </dsp:txBody>
      <dsp:txXfrm>
        <a:off x="4634" y="1779505"/>
        <a:ext cx="1744758" cy="1046854"/>
      </dsp:txXfrm>
    </dsp:sp>
    <dsp:sp modelId="{ADBBE1E1-D8FB-154C-98F0-B9E321AEDA30}">
      <dsp:nvSpPr>
        <dsp:cNvPr id="0" name=""/>
        <dsp:cNvSpPr/>
      </dsp:nvSpPr>
      <dsp:spPr>
        <a:xfrm>
          <a:off x="3893645" y="2257213"/>
          <a:ext cx="370694" cy="91440"/>
        </a:xfrm>
        <a:custGeom>
          <a:avLst/>
          <a:gdLst/>
          <a:ahLst/>
          <a:cxnLst/>
          <a:rect l="0" t="0" r="0" b="0"/>
          <a:pathLst>
            <a:path>
              <a:moveTo>
                <a:pt x="0" y="45720"/>
              </a:moveTo>
              <a:lnTo>
                <a:pt x="370694" y="45720"/>
              </a:lnTo>
            </a:path>
          </a:pathLst>
        </a:custGeom>
        <a:noFill/>
        <a:ln w="9525" cap="rnd" cmpd="sng" algn="ctr">
          <a:solidFill>
            <a:schemeClr val="accent2">
              <a:hueOff val="-2162206"/>
              <a:satOff val="5995"/>
              <a:lumOff val="24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68960" y="2300926"/>
        <a:ext cx="20064" cy="4012"/>
      </dsp:txXfrm>
    </dsp:sp>
    <dsp:sp modelId="{1CAC55DE-34BC-A143-9EAD-B68FC0E5A848}">
      <dsp:nvSpPr>
        <dsp:cNvPr id="0" name=""/>
        <dsp:cNvSpPr/>
      </dsp:nvSpPr>
      <dsp:spPr>
        <a:xfrm>
          <a:off x="2150687" y="1779505"/>
          <a:ext cx="1744758" cy="1046854"/>
        </a:xfrm>
        <a:prstGeom prst="rect">
          <a:avLst/>
        </a:prstGeom>
        <a:gradFill rotWithShape="0">
          <a:gsLst>
            <a:gs pos="0">
              <a:schemeClr val="accent2">
                <a:hueOff val="-1891931"/>
                <a:satOff val="5245"/>
                <a:lumOff val="2157"/>
                <a:alphaOff val="0"/>
                <a:tint val="96000"/>
                <a:lumMod val="104000"/>
              </a:schemeClr>
            </a:gs>
            <a:gs pos="100000">
              <a:schemeClr val="accent2">
                <a:hueOff val="-1891931"/>
                <a:satOff val="5245"/>
                <a:lumOff val="2157"/>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5495" tIns="89742" rIns="85495" bIns="89742" numCol="1" spcCol="1270" anchor="ctr" anchorCtr="0">
          <a:noAutofit/>
        </a:bodyPr>
        <a:lstStyle/>
        <a:p>
          <a:pPr marL="0" lvl="0" indent="0" algn="ctr" defTabSz="711200">
            <a:lnSpc>
              <a:spcPct val="90000"/>
            </a:lnSpc>
            <a:spcBef>
              <a:spcPct val="0"/>
            </a:spcBef>
            <a:spcAft>
              <a:spcPct val="35000"/>
            </a:spcAft>
            <a:buNone/>
          </a:pPr>
          <a:r>
            <a:rPr lang="en-US" sz="1600" kern="1200"/>
            <a:t>4. Dataset</a:t>
          </a:r>
        </a:p>
      </dsp:txBody>
      <dsp:txXfrm>
        <a:off x="2150687" y="1779505"/>
        <a:ext cx="1744758" cy="1046854"/>
      </dsp:txXfrm>
    </dsp:sp>
    <dsp:sp modelId="{3E1F811B-5E5E-6745-83F2-E5D125641A2B}">
      <dsp:nvSpPr>
        <dsp:cNvPr id="0" name=""/>
        <dsp:cNvSpPr/>
      </dsp:nvSpPr>
      <dsp:spPr>
        <a:xfrm>
          <a:off x="877014" y="2824560"/>
          <a:ext cx="4292104" cy="370694"/>
        </a:xfrm>
        <a:custGeom>
          <a:avLst/>
          <a:gdLst/>
          <a:ahLst/>
          <a:cxnLst/>
          <a:rect l="0" t="0" r="0" b="0"/>
          <a:pathLst>
            <a:path>
              <a:moveTo>
                <a:pt x="4292104" y="0"/>
              </a:moveTo>
              <a:lnTo>
                <a:pt x="4292104" y="202447"/>
              </a:lnTo>
              <a:lnTo>
                <a:pt x="0" y="202447"/>
              </a:lnTo>
              <a:lnTo>
                <a:pt x="0" y="370694"/>
              </a:lnTo>
            </a:path>
          </a:pathLst>
        </a:custGeom>
        <a:noFill/>
        <a:ln w="9525" cap="rnd" cmpd="sng" algn="ctr">
          <a:solidFill>
            <a:schemeClr val="accent2">
              <a:hueOff val="-2702758"/>
              <a:satOff val="7494"/>
              <a:lumOff val="308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5295" y="3007901"/>
        <a:ext cx="215541" cy="4012"/>
      </dsp:txXfrm>
    </dsp:sp>
    <dsp:sp modelId="{EF62B460-67C1-104C-8592-1BB68F2A6439}">
      <dsp:nvSpPr>
        <dsp:cNvPr id="0" name=""/>
        <dsp:cNvSpPr/>
      </dsp:nvSpPr>
      <dsp:spPr>
        <a:xfrm>
          <a:off x="4296739" y="1779505"/>
          <a:ext cx="1744758" cy="1046854"/>
        </a:xfrm>
        <a:prstGeom prst="rect">
          <a:avLst/>
        </a:prstGeom>
        <a:gradFill rotWithShape="0">
          <a:gsLst>
            <a:gs pos="0">
              <a:schemeClr val="accent2">
                <a:hueOff val="-2364913"/>
                <a:satOff val="6557"/>
                <a:lumOff val="2696"/>
                <a:alphaOff val="0"/>
                <a:tint val="96000"/>
                <a:lumMod val="104000"/>
              </a:schemeClr>
            </a:gs>
            <a:gs pos="100000">
              <a:schemeClr val="accent2">
                <a:hueOff val="-2364913"/>
                <a:satOff val="6557"/>
                <a:lumOff val="2696"/>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5495" tIns="89742" rIns="85495" bIns="89742" numCol="1" spcCol="1270" anchor="ctr" anchorCtr="0">
          <a:noAutofit/>
        </a:bodyPr>
        <a:lstStyle/>
        <a:p>
          <a:pPr marL="0" lvl="0" indent="0" algn="ctr" defTabSz="711200">
            <a:lnSpc>
              <a:spcPct val="90000"/>
            </a:lnSpc>
            <a:spcBef>
              <a:spcPct val="0"/>
            </a:spcBef>
            <a:spcAft>
              <a:spcPct val="35000"/>
            </a:spcAft>
            <a:buNone/>
          </a:pPr>
          <a:r>
            <a:rPr lang="en-US" sz="1600" kern="1200" dirty="0"/>
            <a:t>5. Data exploration and Visualizations</a:t>
          </a:r>
        </a:p>
      </dsp:txBody>
      <dsp:txXfrm>
        <a:off x="4296739" y="1779505"/>
        <a:ext cx="1744758" cy="1046854"/>
      </dsp:txXfrm>
    </dsp:sp>
    <dsp:sp modelId="{EEB72A8A-FEF8-8F44-921D-3DC7837C139D}">
      <dsp:nvSpPr>
        <dsp:cNvPr id="0" name=""/>
        <dsp:cNvSpPr/>
      </dsp:nvSpPr>
      <dsp:spPr>
        <a:xfrm>
          <a:off x="1747593" y="3705362"/>
          <a:ext cx="370694" cy="91440"/>
        </a:xfrm>
        <a:custGeom>
          <a:avLst/>
          <a:gdLst/>
          <a:ahLst/>
          <a:cxnLst/>
          <a:rect l="0" t="0" r="0" b="0"/>
          <a:pathLst>
            <a:path>
              <a:moveTo>
                <a:pt x="0" y="45720"/>
              </a:moveTo>
              <a:lnTo>
                <a:pt x="370694" y="45720"/>
              </a:lnTo>
            </a:path>
          </a:pathLst>
        </a:custGeom>
        <a:noFill/>
        <a:ln w="9525" cap="rnd" cmpd="sng" algn="ctr">
          <a:solidFill>
            <a:schemeClr val="accent2">
              <a:hueOff val="-3243310"/>
              <a:satOff val="8992"/>
              <a:lumOff val="369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22907" y="3749075"/>
        <a:ext cx="20064" cy="4012"/>
      </dsp:txXfrm>
    </dsp:sp>
    <dsp:sp modelId="{2659B7D0-CD91-3E45-BB2F-2CA484110EDD}">
      <dsp:nvSpPr>
        <dsp:cNvPr id="0" name=""/>
        <dsp:cNvSpPr/>
      </dsp:nvSpPr>
      <dsp:spPr>
        <a:xfrm>
          <a:off x="4634" y="3227654"/>
          <a:ext cx="1744758" cy="1046854"/>
        </a:xfrm>
        <a:prstGeom prst="rect">
          <a:avLst/>
        </a:prstGeom>
        <a:gradFill rotWithShape="0">
          <a:gsLst>
            <a:gs pos="0">
              <a:schemeClr val="accent2">
                <a:hueOff val="-2837896"/>
                <a:satOff val="7868"/>
                <a:lumOff val="3235"/>
                <a:alphaOff val="0"/>
                <a:tint val="96000"/>
                <a:lumMod val="104000"/>
              </a:schemeClr>
            </a:gs>
            <a:gs pos="100000">
              <a:schemeClr val="accent2">
                <a:hueOff val="-2837896"/>
                <a:satOff val="7868"/>
                <a:lumOff val="3235"/>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5495" tIns="89742" rIns="85495" bIns="89742" numCol="1" spcCol="1270" anchor="ctr" anchorCtr="0">
          <a:noAutofit/>
        </a:bodyPr>
        <a:lstStyle/>
        <a:p>
          <a:pPr marL="0" lvl="0" indent="0" algn="ctr" defTabSz="711200">
            <a:lnSpc>
              <a:spcPct val="90000"/>
            </a:lnSpc>
            <a:spcBef>
              <a:spcPct val="0"/>
            </a:spcBef>
            <a:spcAft>
              <a:spcPct val="35000"/>
            </a:spcAft>
            <a:buNone/>
          </a:pPr>
          <a:r>
            <a:rPr lang="en-US" sz="1600" kern="1200" dirty="0"/>
            <a:t>6. Why Machine Learning ?</a:t>
          </a:r>
        </a:p>
      </dsp:txBody>
      <dsp:txXfrm>
        <a:off x="4634" y="3227654"/>
        <a:ext cx="1744758" cy="1046854"/>
      </dsp:txXfrm>
    </dsp:sp>
    <dsp:sp modelId="{E68835BD-500B-9B4A-A731-A2F608A8D5AE}">
      <dsp:nvSpPr>
        <dsp:cNvPr id="0" name=""/>
        <dsp:cNvSpPr/>
      </dsp:nvSpPr>
      <dsp:spPr>
        <a:xfrm>
          <a:off x="3893645" y="3705362"/>
          <a:ext cx="370694" cy="91440"/>
        </a:xfrm>
        <a:custGeom>
          <a:avLst/>
          <a:gdLst/>
          <a:ahLst/>
          <a:cxnLst/>
          <a:rect l="0" t="0" r="0" b="0"/>
          <a:pathLst>
            <a:path>
              <a:moveTo>
                <a:pt x="0" y="45720"/>
              </a:moveTo>
              <a:lnTo>
                <a:pt x="370694" y="45720"/>
              </a:lnTo>
            </a:path>
          </a:pathLst>
        </a:custGeom>
        <a:noFill/>
        <a:ln w="9525" cap="rnd" cmpd="sng" algn="ctr">
          <a:solidFill>
            <a:schemeClr val="accent2">
              <a:hueOff val="-3783861"/>
              <a:satOff val="10491"/>
              <a:lumOff val="431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68960" y="3749075"/>
        <a:ext cx="20064" cy="4012"/>
      </dsp:txXfrm>
    </dsp:sp>
    <dsp:sp modelId="{17657047-7BBF-7B45-B7AF-F6B4CD452011}">
      <dsp:nvSpPr>
        <dsp:cNvPr id="0" name=""/>
        <dsp:cNvSpPr/>
      </dsp:nvSpPr>
      <dsp:spPr>
        <a:xfrm>
          <a:off x="2150687" y="3227654"/>
          <a:ext cx="1744758" cy="1046854"/>
        </a:xfrm>
        <a:prstGeom prst="rect">
          <a:avLst/>
        </a:prstGeom>
        <a:gradFill rotWithShape="0">
          <a:gsLst>
            <a:gs pos="0">
              <a:schemeClr val="accent2">
                <a:hueOff val="-3310879"/>
                <a:satOff val="9180"/>
                <a:lumOff val="3775"/>
                <a:alphaOff val="0"/>
                <a:tint val="96000"/>
                <a:lumMod val="104000"/>
              </a:schemeClr>
            </a:gs>
            <a:gs pos="100000">
              <a:schemeClr val="accent2">
                <a:hueOff val="-3310879"/>
                <a:satOff val="9180"/>
                <a:lumOff val="3775"/>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5495" tIns="89742" rIns="85495" bIns="89742" numCol="1" spcCol="1270" anchor="ctr" anchorCtr="0">
          <a:noAutofit/>
        </a:bodyPr>
        <a:lstStyle/>
        <a:p>
          <a:pPr marL="0" lvl="0" indent="0" algn="ctr" defTabSz="711200">
            <a:lnSpc>
              <a:spcPct val="90000"/>
            </a:lnSpc>
            <a:spcBef>
              <a:spcPct val="0"/>
            </a:spcBef>
            <a:spcAft>
              <a:spcPct val="35000"/>
            </a:spcAft>
            <a:buNone/>
          </a:pPr>
          <a:r>
            <a:rPr lang="en-US" sz="1600" kern="1200"/>
            <a:t>7. Challenges</a:t>
          </a:r>
        </a:p>
      </dsp:txBody>
      <dsp:txXfrm>
        <a:off x="2150687" y="3227654"/>
        <a:ext cx="1744758" cy="1046854"/>
      </dsp:txXfrm>
    </dsp:sp>
    <dsp:sp modelId="{1A5C245F-2461-C643-868F-B85FE8717CB7}">
      <dsp:nvSpPr>
        <dsp:cNvPr id="0" name=""/>
        <dsp:cNvSpPr/>
      </dsp:nvSpPr>
      <dsp:spPr>
        <a:xfrm>
          <a:off x="4296739" y="3227654"/>
          <a:ext cx="1744758" cy="1046854"/>
        </a:xfrm>
        <a:prstGeom prst="rect">
          <a:avLst/>
        </a:prstGeom>
        <a:gradFill rotWithShape="0">
          <a:gsLst>
            <a:gs pos="0">
              <a:schemeClr val="accent2">
                <a:hueOff val="-3783861"/>
                <a:satOff val="10491"/>
                <a:lumOff val="4314"/>
                <a:alphaOff val="0"/>
                <a:tint val="96000"/>
                <a:lumMod val="104000"/>
              </a:schemeClr>
            </a:gs>
            <a:gs pos="100000">
              <a:schemeClr val="accent2">
                <a:hueOff val="-3783861"/>
                <a:satOff val="10491"/>
                <a:lumOff val="4314"/>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5495" tIns="89742" rIns="85495" bIns="89742" numCol="1" spcCol="1270" anchor="ctr" anchorCtr="0">
          <a:noAutofit/>
        </a:bodyPr>
        <a:lstStyle/>
        <a:p>
          <a:pPr marL="0" lvl="0" indent="0" algn="ctr" defTabSz="711200">
            <a:lnSpc>
              <a:spcPct val="90000"/>
            </a:lnSpc>
            <a:spcBef>
              <a:spcPct val="0"/>
            </a:spcBef>
            <a:spcAft>
              <a:spcPct val="35000"/>
            </a:spcAft>
            <a:buNone/>
          </a:pPr>
          <a:r>
            <a:rPr lang="en-CA" sz="1600" kern="1200"/>
            <a:t>8.References</a:t>
          </a:r>
        </a:p>
      </dsp:txBody>
      <dsp:txXfrm>
        <a:off x="4296739" y="3227654"/>
        <a:ext cx="1744758" cy="10468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A25F7-D5B5-4BEE-B360-DDD78EDD2B44}">
      <dsp:nvSpPr>
        <dsp:cNvPr id="0" name=""/>
        <dsp:cNvSpPr/>
      </dsp:nvSpPr>
      <dsp:spPr>
        <a:xfrm>
          <a:off x="56366" y="284431"/>
          <a:ext cx="1297652" cy="13188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ABA216-EF08-4A00-BB42-76C513F618BD}">
      <dsp:nvSpPr>
        <dsp:cNvPr id="0" name=""/>
        <dsp:cNvSpPr/>
      </dsp:nvSpPr>
      <dsp:spPr>
        <a:xfrm>
          <a:off x="376839" y="615479"/>
          <a:ext cx="656706" cy="6567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81F9B6-78AA-45D7-A405-431CBFAE4964}">
      <dsp:nvSpPr>
        <dsp:cNvPr id="0" name=""/>
        <dsp:cNvSpPr/>
      </dsp:nvSpPr>
      <dsp:spPr>
        <a:xfrm>
          <a:off x="1513944" y="377706"/>
          <a:ext cx="2668881" cy="1132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In this contemporary era each hospital is facing some problem. </a:t>
          </a:r>
        </a:p>
      </dsp:txBody>
      <dsp:txXfrm>
        <a:off x="1513944" y="377706"/>
        <a:ext cx="2668881" cy="1132252"/>
      </dsp:txXfrm>
    </dsp:sp>
    <dsp:sp modelId="{D090F1EE-4976-4B04-9911-C1D748BA35B3}">
      <dsp:nvSpPr>
        <dsp:cNvPr id="0" name=""/>
        <dsp:cNvSpPr/>
      </dsp:nvSpPr>
      <dsp:spPr>
        <a:xfrm>
          <a:off x="4647858" y="256510"/>
          <a:ext cx="1351909" cy="137464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937E33-3B52-4E27-8882-FE19FFB284FA}">
      <dsp:nvSpPr>
        <dsp:cNvPr id="0" name=""/>
        <dsp:cNvSpPr/>
      </dsp:nvSpPr>
      <dsp:spPr>
        <a:xfrm>
          <a:off x="4995459" y="615479"/>
          <a:ext cx="656706" cy="6567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61B872-9757-48FB-8174-F83B111D67C0}">
      <dsp:nvSpPr>
        <dsp:cNvPr id="0" name=""/>
        <dsp:cNvSpPr/>
      </dsp:nvSpPr>
      <dsp:spPr>
        <a:xfrm>
          <a:off x="6132565" y="141224"/>
          <a:ext cx="2668881" cy="1605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Each hospital admission/entry records of patients contains tremendous amount of knowledge.</a:t>
          </a:r>
        </a:p>
      </dsp:txBody>
      <dsp:txXfrm>
        <a:off x="6132565" y="141224"/>
        <a:ext cx="2668881" cy="1605217"/>
      </dsp:txXfrm>
    </dsp:sp>
    <dsp:sp modelId="{E1083334-072A-4473-A7D0-A181EAE6B19D}">
      <dsp:nvSpPr>
        <dsp:cNvPr id="0" name=""/>
        <dsp:cNvSpPr/>
      </dsp:nvSpPr>
      <dsp:spPr>
        <a:xfrm>
          <a:off x="56366" y="2657238"/>
          <a:ext cx="1298716" cy="13422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6E87C-83E5-41CD-884C-49443D58E18A}">
      <dsp:nvSpPr>
        <dsp:cNvPr id="0" name=""/>
        <dsp:cNvSpPr/>
      </dsp:nvSpPr>
      <dsp:spPr>
        <a:xfrm>
          <a:off x="377371" y="3000005"/>
          <a:ext cx="656706" cy="6567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B60CD-DFA2-4B77-BC4A-A07B7E2FF786}">
      <dsp:nvSpPr>
        <dsp:cNvPr id="0" name=""/>
        <dsp:cNvSpPr/>
      </dsp:nvSpPr>
      <dsp:spPr>
        <a:xfrm>
          <a:off x="1514476" y="2480420"/>
          <a:ext cx="2668881" cy="169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With the help data analysis and machine learning we can analyze this data and solve many problem. we can give them best solution of their problem so they can optimize their work for better performance.</a:t>
          </a:r>
        </a:p>
      </dsp:txBody>
      <dsp:txXfrm>
        <a:off x="1514476" y="2480420"/>
        <a:ext cx="2668881" cy="1695876"/>
      </dsp:txXfrm>
    </dsp:sp>
    <dsp:sp modelId="{806013C8-156C-4E8F-A6C9-1A33A41FAC15}">
      <dsp:nvSpPr>
        <dsp:cNvPr id="0" name=""/>
        <dsp:cNvSpPr/>
      </dsp:nvSpPr>
      <dsp:spPr>
        <a:xfrm>
          <a:off x="4648390" y="2671199"/>
          <a:ext cx="1326649" cy="13143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87F4D1-648D-48B5-9ECC-B2EA35A3896E}">
      <dsp:nvSpPr>
        <dsp:cNvPr id="0" name=""/>
        <dsp:cNvSpPr/>
      </dsp:nvSpPr>
      <dsp:spPr>
        <a:xfrm>
          <a:off x="4983361" y="3000005"/>
          <a:ext cx="656706" cy="6567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E15EB5-D189-47BB-A077-7FA6E09B752A}">
      <dsp:nvSpPr>
        <dsp:cNvPr id="0" name=""/>
        <dsp:cNvSpPr/>
      </dsp:nvSpPr>
      <dsp:spPr>
        <a:xfrm>
          <a:off x="6120467" y="2762232"/>
          <a:ext cx="2668881" cy="1132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By using machine learning we can predict that patient will visit the hospital in future or not.</a:t>
          </a:r>
        </a:p>
      </dsp:txBody>
      <dsp:txXfrm>
        <a:off x="6120467" y="2762232"/>
        <a:ext cx="2668881" cy="11322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4F620-F34A-41AC-8F74-40DC6842300C}">
      <dsp:nvSpPr>
        <dsp:cNvPr id="0" name=""/>
        <dsp:cNvSpPr/>
      </dsp:nvSpPr>
      <dsp:spPr>
        <a:xfrm>
          <a:off x="0" y="748453"/>
          <a:ext cx="6046132" cy="13817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22D01B-0452-4046-BC69-BD71C19C482A}">
      <dsp:nvSpPr>
        <dsp:cNvPr id="0" name=""/>
        <dsp:cNvSpPr/>
      </dsp:nvSpPr>
      <dsp:spPr>
        <a:xfrm>
          <a:off x="417982" y="1059349"/>
          <a:ext cx="759967" cy="7599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211E82-D43C-47A9-BEE6-506421F7CFBF}">
      <dsp:nvSpPr>
        <dsp:cNvPr id="0" name=""/>
        <dsp:cNvSpPr/>
      </dsp:nvSpPr>
      <dsp:spPr>
        <a:xfrm>
          <a:off x="1595932" y="748453"/>
          <a:ext cx="4450200" cy="1381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236" tIns="146236" rIns="146236" bIns="146236" numCol="1" spcCol="1270" anchor="ctr" anchorCtr="0">
          <a:noAutofit/>
        </a:bodyPr>
        <a:lstStyle/>
        <a:p>
          <a:pPr marL="0" lvl="0" indent="0" algn="l" defTabSz="1022350">
            <a:lnSpc>
              <a:spcPct val="100000"/>
            </a:lnSpc>
            <a:spcBef>
              <a:spcPct val="0"/>
            </a:spcBef>
            <a:spcAft>
              <a:spcPct val="35000"/>
            </a:spcAft>
            <a:buNone/>
          </a:pPr>
          <a:r>
            <a:rPr lang="en-US" sz="2300" kern="1200" dirty="0"/>
            <a:t>Database source : </a:t>
          </a:r>
          <a:r>
            <a:rPr lang="en-US" sz="2300" kern="1200" dirty="0" err="1"/>
            <a:t>physionet.org</a:t>
          </a:r>
          <a:endParaRPr lang="en-US" sz="2300" kern="1200" dirty="0"/>
        </a:p>
      </dsp:txBody>
      <dsp:txXfrm>
        <a:off x="1595932" y="748453"/>
        <a:ext cx="4450200" cy="1381759"/>
      </dsp:txXfrm>
    </dsp:sp>
    <dsp:sp modelId="{98F88E22-C6D6-40F5-B1F2-602F9367D7AA}">
      <dsp:nvSpPr>
        <dsp:cNvPr id="0" name=""/>
        <dsp:cNvSpPr/>
      </dsp:nvSpPr>
      <dsp:spPr>
        <a:xfrm>
          <a:off x="0" y="2475652"/>
          <a:ext cx="6046132" cy="13817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BD064-4EE3-41C2-B8B6-45D6CFBFE3F3}">
      <dsp:nvSpPr>
        <dsp:cNvPr id="0" name=""/>
        <dsp:cNvSpPr/>
      </dsp:nvSpPr>
      <dsp:spPr>
        <a:xfrm>
          <a:off x="417982" y="2786548"/>
          <a:ext cx="759967" cy="7599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8F218A-DD91-4CDE-A07A-B1F94400CA10}">
      <dsp:nvSpPr>
        <dsp:cNvPr id="0" name=""/>
        <dsp:cNvSpPr/>
      </dsp:nvSpPr>
      <dsp:spPr>
        <a:xfrm>
          <a:off x="1595932" y="2475652"/>
          <a:ext cx="2720759" cy="1381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236" tIns="146236" rIns="146236" bIns="146236" numCol="1" spcCol="1270" anchor="ctr" anchorCtr="0">
          <a:noAutofit/>
        </a:bodyPr>
        <a:lstStyle/>
        <a:p>
          <a:pPr marL="0" lvl="0" indent="0" algn="l" defTabSz="1022350">
            <a:lnSpc>
              <a:spcPct val="100000"/>
            </a:lnSpc>
            <a:spcBef>
              <a:spcPct val="0"/>
            </a:spcBef>
            <a:spcAft>
              <a:spcPct val="35000"/>
            </a:spcAft>
            <a:buNone/>
          </a:pPr>
          <a:r>
            <a:rPr lang="en-US" sz="2300" kern="1200" dirty="0"/>
            <a:t>We work on 2 dataset of MIMIC III</a:t>
          </a:r>
        </a:p>
      </dsp:txBody>
      <dsp:txXfrm>
        <a:off x="1595932" y="2475652"/>
        <a:ext cx="2720759" cy="1381759"/>
      </dsp:txXfrm>
    </dsp:sp>
    <dsp:sp modelId="{9BD13954-D718-4088-878B-51A8D354EDF4}">
      <dsp:nvSpPr>
        <dsp:cNvPr id="0" name=""/>
        <dsp:cNvSpPr/>
      </dsp:nvSpPr>
      <dsp:spPr>
        <a:xfrm>
          <a:off x="4316692" y="2475652"/>
          <a:ext cx="1729440" cy="1381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236" tIns="146236" rIns="146236" bIns="146236" numCol="1" spcCol="1270" anchor="ctr" anchorCtr="0">
          <a:noAutofit/>
        </a:bodyPr>
        <a:lstStyle/>
        <a:p>
          <a:pPr marL="0" lvl="0" indent="0" algn="l" defTabSz="755650">
            <a:lnSpc>
              <a:spcPct val="100000"/>
            </a:lnSpc>
            <a:spcBef>
              <a:spcPct val="0"/>
            </a:spcBef>
            <a:spcAft>
              <a:spcPct val="35000"/>
            </a:spcAft>
            <a:buNone/>
          </a:pPr>
          <a:r>
            <a:rPr lang="en-US" sz="1700" kern="1200" dirty="0"/>
            <a:t>Admission</a:t>
          </a:r>
        </a:p>
        <a:p>
          <a:pPr marL="0" lvl="0" indent="0" algn="l" defTabSz="755650">
            <a:lnSpc>
              <a:spcPct val="100000"/>
            </a:lnSpc>
            <a:spcBef>
              <a:spcPct val="0"/>
            </a:spcBef>
            <a:spcAft>
              <a:spcPct val="35000"/>
            </a:spcAft>
            <a:buNone/>
          </a:pPr>
          <a:r>
            <a:rPr lang="en-US" sz="1700" kern="1200" dirty="0"/>
            <a:t>Notesevent</a:t>
          </a:r>
        </a:p>
      </dsp:txBody>
      <dsp:txXfrm>
        <a:off x="4316692" y="2475652"/>
        <a:ext cx="1729440" cy="13817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D6463-BE4C-44F0-999A-469200FBB170}">
      <dsp:nvSpPr>
        <dsp:cNvPr id="0" name=""/>
        <dsp:cNvSpPr/>
      </dsp:nvSpPr>
      <dsp:spPr>
        <a:xfrm>
          <a:off x="1443000" y="28155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4D2995-E441-4889-9F5A-018F2AA01561}">
      <dsp:nvSpPr>
        <dsp:cNvPr id="0" name=""/>
        <dsp:cNvSpPr/>
      </dsp:nvSpPr>
      <dsp:spPr>
        <a:xfrm>
          <a:off x="255000" y="2584242"/>
          <a:ext cx="4320000" cy="1673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We applied machine learning to predict the readmission rate of patient that are admitted in the emergency/urgent section.</a:t>
          </a:r>
        </a:p>
      </dsp:txBody>
      <dsp:txXfrm>
        <a:off x="255000" y="2584242"/>
        <a:ext cx="4320000" cy="1673557"/>
      </dsp:txXfrm>
    </dsp:sp>
    <dsp:sp modelId="{22137347-84E6-2342-9AFF-A7E4BC6028C5}">
      <dsp:nvSpPr>
        <dsp:cNvPr id="0" name=""/>
        <dsp:cNvSpPr/>
      </dsp:nvSpPr>
      <dsp:spPr>
        <a:xfrm>
          <a:off x="6519000" y="384941"/>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3550CF-1D15-7041-86DF-135CD840DF48}">
      <dsp:nvSpPr>
        <dsp:cNvPr id="0" name=""/>
        <dsp:cNvSpPr/>
      </dsp:nvSpPr>
      <dsp:spPr>
        <a:xfrm>
          <a:off x="5331000" y="2685010"/>
          <a:ext cx="4320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To do that we combine notesevent dataset with the admission dataset. </a:t>
          </a:r>
        </a:p>
      </dsp:txBody>
      <dsp:txXfrm>
        <a:off x="5331000" y="2685010"/>
        <a:ext cx="4320000" cy="126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F6510-1F1D-9B46-95D8-1E09024D8E72}">
      <dsp:nvSpPr>
        <dsp:cNvPr id="0" name=""/>
        <dsp:cNvSpPr/>
      </dsp:nvSpPr>
      <dsp:spPr>
        <a:xfrm>
          <a:off x="789384" y="2249"/>
          <a:ext cx="2602259" cy="1561355"/>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How we do it</a:t>
          </a:r>
        </a:p>
      </dsp:txBody>
      <dsp:txXfrm>
        <a:off x="789384" y="2249"/>
        <a:ext cx="2602259" cy="1561355"/>
      </dsp:txXfrm>
    </dsp:sp>
    <dsp:sp modelId="{C4E0004C-BC0A-B64A-AC8F-EC211F419A71}">
      <dsp:nvSpPr>
        <dsp:cNvPr id="0" name=""/>
        <dsp:cNvSpPr/>
      </dsp:nvSpPr>
      <dsp:spPr>
        <a:xfrm>
          <a:off x="3651870" y="2249"/>
          <a:ext cx="2602259" cy="1561355"/>
        </a:xfrm>
        <a:prstGeom prst="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We combine both dataset files</a:t>
          </a:r>
        </a:p>
      </dsp:txBody>
      <dsp:txXfrm>
        <a:off x="3651870" y="2249"/>
        <a:ext cx="2602259" cy="1561355"/>
      </dsp:txXfrm>
    </dsp:sp>
    <dsp:sp modelId="{B2EFACDB-C847-3C45-A7E2-DC29A8887A48}">
      <dsp:nvSpPr>
        <dsp:cNvPr id="0" name=""/>
        <dsp:cNvSpPr/>
      </dsp:nvSpPr>
      <dsp:spPr>
        <a:xfrm>
          <a:off x="6514355" y="2249"/>
          <a:ext cx="2602259" cy="1561355"/>
        </a:xfrm>
        <a:prstGeom prst="rect">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We going to predict readmission rate based on discharge SUMMARY that is present in the notesevent file.</a:t>
          </a:r>
        </a:p>
      </dsp:txBody>
      <dsp:txXfrm>
        <a:off x="6514355" y="2249"/>
        <a:ext cx="2602259" cy="1561355"/>
      </dsp:txXfrm>
    </dsp:sp>
    <dsp:sp modelId="{7149B76C-BFCA-3F44-A0B0-42CFC785C8D5}">
      <dsp:nvSpPr>
        <dsp:cNvPr id="0" name=""/>
        <dsp:cNvSpPr/>
      </dsp:nvSpPr>
      <dsp:spPr>
        <a:xfrm>
          <a:off x="789384" y="1823830"/>
          <a:ext cx="2602259" cy="1561355"/>
        </a:xfrm>
        <a:prstGeom prst="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What we use</a:t>
          </a:r>
        </a:p>
      </dsp:txBody>
      <dsp:txXfrm>
        <a:off x="789384" y="1823830"/>
        <a:ext cx="2602259" cy="1561355"/>
      </dsp:txXfrm>
    </dsp:sp>
    <dsp:sp modelId="{E60B96CA-21A6-7145-B836-D4641BEFEB58}">
      <dsp:nvSpPr>
        <dsp:cNvPr id="0" name=""/>
        <dsp:cNvSpPr/>
      </dsp:nvSpPr>
      <dsp:spPr>
        <a:xfrm>
          <a:off x="3651870" y="1823830"/>
          <a:ext cx="2602259" cy="1561355"/>
        </a:xfrm>
        <a:prstGeom prst="rect">
          <a:avLst/>
        </a:prstGeom>
        <a:solidFill>
          <a:schemeClr val="accent6">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We use logistic regression model</a:t>
          </a:r>
        </a:p>
      </dsp:txBody>
      <dsp:txXfrm>
        <a:off x="3651870" y="1823830"/>
        <a:ext cx="2602259" cy="1561355"/>
      </dsp:txXfrm>
    </dsp:sp>
    <dsp:sp modelId="{806C5170-328B-4748-9FB4-EBA976672E38}">
      <dsp:nvSpPr>
        <dsp:cNvPr id="0" name=""/>
        <dsp:cNvSpPr/>
      </dsp:nvSpPr>
      <dsp:spPr>
        <a:xfrm>
          <a:off x="6514355" y="1823830"/>
          <a:ext cx="2602259" cy="1561355"/>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Natural language processing (To understand text better)</a:t>
          </a:r>
        </a:p>
      </dsp:txBody>
      <dsp:txXfrm>
        <a:off x="6514355" y="1823830"/>
        <a:ext cx="2602259" cy="15613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57F1D-FF44-43B6-9C22-2308ACE6F814}">
      <dsp:nvSpPr>
        <dsp:cNvPr id="0" name=""/>
        <dsp:cNvSpPr/>
      </dsp:nvSpPr>
      <dsp:spPr>
        <a:xfrm>
          <a:off x="624000" y="163717"/>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037561-2968-4E8E-B0D6-AFE003E90A2C}">
      <dsp:nvSpPr>
        <dsp:cNvPr id="0" name=""/>
        <dsp:cNvSpPr/>
      </dsp:nvSpPr>
      <dsp:spPr>
        <a:xfrm>
          <a:off x="1004250" y="543967"/>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90A702-CE5D-4981-8DB2-081285C54B0F}">
      <dsp:nvSpPr>
        <dsp:cNvPr id="0" name=""/>
        <dsp:cNvSpPr/>
      </dsp:nvSpPr>
      <dsp:spPr>
        <a:xfrm>
          <a:off x="53625" y="2503718"/>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Model Accuracy on Testing data : 72%</a:t>
          </a:r>
        </a:p>
      </dsp:txBody>
      <dsp:txXfrm>
        <a:off x="53625" y="2503718"/>
        <a:ext cx="2925000" cy="720000"/>
      </dsp:txXfrm>
    </dsp:sp>
    <dsp:sp modelId="{0F6B348F-5F62-44BD-9F85-DCCD82F08BB4}">
      <dsp:nvSpPr>
        <dsp:cNvPr id="0" name=""/>
        <dsp:cNvSpPr/>
      </dsp:nvSpPr>
      <dsp:spPr>
        <a:xfrm>
          <a:off x="4060875" y="163717"/>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A8C07A-9412-4A72-9181-B761F5B6AD57}">
      <dsp:nvSpPr>
        <dsp:cNvPr id="0" name=""/>
        <dsp:cNvSpPr/>
      </dsp:nvSpPr>
      <dsp:spPr>
        <a:xfrm>
          <a:off x="4441125" y="543967"/>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90D80C-A011-4118-8C69-A8CCB9BC45DF}">
      <dsp:nvSpPr>
        <dsp:cNvPr id="0" name=""/>
        <dsp:cNvSpPr/>
      </dsp:nvSpPr>
      <dsp:spPr>
        <a:xfrm>
          <a:off x="3490500" y="2503718"/>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Model accuracy on validation data is : 71%</a:t>
          </a:r>
        </a:p>
      </dsp:txBody>
      <dsp:txXfrm>
        <a:off x="3490500" y="2503718"/>
        <a:ext cx="2925000" cy="720000"/>
      </dsp:txXfrm>
    </dsp:sp>
    <dsp:sp modelId="{7149A2F8-EFFB-43AE-A3FF-E645245776B3}">
      <dsp:nvSpPr>
        <dsp:cNvPr id="0" name=""/>
        <dsp:cNvSpPr/>
      </dsp:nvSpPr>
      <dsp:spPr>
        <a:xfrm>
          <a:off x="7497750" y="163717"/>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BC77D0-1F41-437A-BDDD-D30D3F8B9634}">
      <dsp:nvSpPr>
        <dsp:cNvPr id="0" name=""/>
        <dsp:cNvSpPr/>
      </dsp:nvSpPr>
      <dsp:spPr>
        <a:xfrm>
          <a:off x="7878000" y="543967"/>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BBE580-7AC2-48DD-8B13-DE94FD94D224}">
      <dsp:nvSpPr>
        <dsp:cNvPr id="0" name=""/>
        <dsp:cNvSpPr/>
      </dsp:nvSpPr>
      <dsp:spPr>
        <a:xfrm>
          <a:off x="6927375" y="2503718"/>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F1 score is : 73%</a:t>
          </a:r>
        </a:p>
      </dsp:txBody>
      <dsp:txXfrm>
        <a:off x="6927375" y="2503718"/>
        <a:ext cx="292500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402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9657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400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7523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1142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1707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3037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9303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645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7078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4136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155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476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46376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43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084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2/4/22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805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2/4/22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0385157"/>
      </p:ext>
    </p:extLst>
  </p:cSld>
  <p:clrMap bg1="dk1" tx1="lt1" bg2="dk2" tx2="lt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0000"/>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7663-2F5A-824F-B7D9-54D51A0BC093}"/>
              </a:ext>
            </a:extLst>
          </p:cNvPr>
          <p:cNvSpPr>
            <a:spLocks noGrp="1"/>
          </p:cNvSpPr>
          <p:nvPr>
            <p:ph type="ctrTitle"/>
          </p:nvPr>
        </p:nvSpPr>
        <p:spPr>
          <a:xfrm>
            <a:off x="3375764" y="969962"/>
            <a:ext cx="7475738" cy="4918075"/>
          </a:xfrm>
          <a:effectLst>
            <a:outerShdw dist="50800" dir="5400000" algn="ctr" rotWithShape="0">
              <a:srgbClr val="000000">
                <a:alpha val="15000"/>
              </a:srgbClr>
            </a:outerShdw>
          </a:effectLst>
        </p:spPr>
        <p:txBody>
          <a:bodyPr anchor="ctr">
            <a:normAutofit/>
          </a:bodyPr>
          <a:lstStyle/>
          <a:p>
            <a:pPr algn="r"/>
            <a:r>
              <a:rPr lang="en-US" sz="5400" b="1" dirty="0">
                <a:solidFill>
                  <a:schemeClr val="bg1"/>
                </a:solidFill>
              </a:rPr>
              <a:t>ADMISSION ANALYSIS on mimic iii</a:t>
            </a:r>
          </a:p>
        </p:txBody>
      </p:sp>
    </p:spTree>
    <p:extLst>
      <p:ext uri="{BB962C8B-B14F-4D97-AF65-F5344CB8AC3E}">
        <p14:creationId xmlns:p14="http://schemas.microsoft.com/office/powerpoint/2010/main" val="1942610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33A0-D094-4944-9C2F-B280DA26AF5B}"/>
              </a:ext>
            </a:extLst>
          </p:cNvPr>
          <p:cNvSpPr>
            <a:spLocks noGrp="1"/>
          </p:cNvSpPr>
          <p:nvPr>
            <p:ph type="title"/>
          </p:nvPr>
        </p:nvSpPr>
        <p:spPr>
          <a:xfrm>
            <a:off x="140068" y="1127695"/>
            <a:ext cx="3369133" cy="3642851"/>
          </a:xfrm>
        </p:spPr>
        <p:txBody>
          <a:bodyPr vert="horz" lIns="91440" tIns="45720" rIns="91440" bIns="45720" rtlCol="0" anchor="ctr">
            <a:normAutofit/>
          </a:bodyPr>
          <a:lstStyle/>
          <a:p>
            <a:pPr algn="ctr">
              <a:lnSpc>
                <a:spcPct val="90000"/>
              </a:lnSpc>
            </a:pPr>
            <a:r>
              <a:rPr lang="en-US" sz="4000" b="1" dirty="0">
                <a:effectLst>
                  <a:glow rad="38100">
                    <a:schemeClr val="bg1">
                      <a:lumMod val="65000"/>
                      <a:lumOff val="35000"/>
                      <a:alpha val="50000"/>
                    </a:schemeClr>
                  </a:glow>
                  <a:outerShdw blurRad="28575" dist="31750" dir="13200000" algn="tl" rotWithShape="0">
                    <a:srgbClr val="000000">
                      <a:alpha val="25000"/>
                    </a:srgbClr>
                  </a:outerShdw>
                </a:effectLst>
              </a:rPr>
              <a:t>Patient admitted in hospital month wise</a:t>
            </a:r>
          </a:p>
        </p:txBody>
      </p:sp>
      <p:pic>
        <p:nvPicPr>
          <p:cNvPr id="5" name="Content Placeholder 4" descr="Chart, bar chart&#10;&#10;Description automatically generated">
            <a:extLst>
              <a:ext uri="{FF2B5EF4-FFF2-40B4-BE49-F238E27FC236}">
                <a16:creationId xmlns:a16="http://schemas.microsoft.com/office/drawing/2014/main" id="{1812ACFD-F9AD-4D42-8E22-C5F90DF3D863}"/>
              </a:ext>
            </a:extLst>
          </p:cNvPr>
          <p:cNvPicPr>
            <a:picLocks noGrp="1" noChangeAspect="1"/>
          </p:cNvPicPr>
          <p:nvPr>
            <p:ph idx="1"/>
          </p:nvPr>
        </p:nvPicPr>
        <p:blipFill>
          <a:blip r:embed="rId3"/>
          <a:stretch>
            <a:fillRect/>
          </a:stretch>
        </p:blipFill>
        <p:spPr>
          <a:xfrm>
            <a:off x="3763926" y="774404"/>
            <a:ext cx="7861003" cy="530919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834634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45FD-6F82-1B4B-AF67-0437F98260D2}"/>
              </a:ext>
            </a:extLst>
          </p:cNvPr>
          <p:cNvSpPr>
            <a:spLocks noGrp="1"/>
          </p:cNvSpPr>
          <p:nvPr>
            <p:ph type="title"/>
          </p:nvPr>
        </p:nvSpPr>
        <p:spPr>
          <a:xfrm>
            <a:off x="388162" y="687572"/>
            <a:ext cx="3189925" cy="5358809"/>
          </a:xfrm>
        </p:spPr>
        <p:txBody>
          <a:bodyPr vert="horz" lIns="91440" tIns="45720" rIns="91440" bIns="45720" rtlCol="0" anchor="ctr">
            <a:normAutofit/>
          </a:bodyPr>
          <a:lstStyle/>
          <a:p>
            <a:pPr algn="ctr"/>
            <a:r>
              <a:rPr lang="en-US" sz="4000" b="1" dirty="0">
                <a:effectLst>
                  <a:glow rad="38100">
                    <a:schemeClr val="bg1">
                      <a:lumMod val="65000"/>
                      <a:lumOff val="35000"/>
                      <a:alpha val="50000"/>
                    </a:schemeClr>
                  </a:glow>
                  <a:outerShdw blurRad="28575" dist="31750" dir="13200000" algn="tl" rotWithShape="0">
                    <a:srgbClr val="000000">
                      <a:alpha val="25000"/>
                    </a:srgbClr>
                  </a:outerShdw>
                </a:effectLst>
              </a:rPr>
              <a:t>Patients died in admitted location</a:t>
            </a:r>
          </a:p>
        </p:txBody>
      </p:sp>
      <p:graphicFrame>
        <p:nvGraphicFramePr>
          <p:cNvPr id="6" name="Content Placeholder 5">
            <a:extLst>
              <a:ext uri="{FF2B5EF4-FFF2-40B4-BE49-F238E27FC236}">
                <a16:creationId xmlns:a16="http://schemas.microsoft.com/office/drawing/2014/main" id="{84E9906C-13D9-9A4E-9B8F-76474E258551}"/>
              </a:ext>
            </a:extLst>
          </p:cNvPr>
          <p:cNvGraphicFramePr>
            <a:graphicFrameLocks noGrp="1"/>
          </p:cNvGraphicFramePr>
          <p:nvPr>
            <p:ph idx="1"/>
            <p:extLst>
              <p:ext uri="{D42A27DB-BD31-4B8C-83A1-F6EECF244321}">
                <p14:modId xmlns:p14="http://schemas.microsoft.com/office/powerpoint/2010/main" val="1739792588"/>
              </p:ext>
            </p:extLst>
          </p:nvPr>
        </p:nvGraphicFramePr>
        <p:xfrm>
          <a:off x="3665551" y="548640"/>
          <a:ext cx="8062623" cy="56965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495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FDB1-1EDA-474D-9666-1832ABAED098}"/>
              </a:ext>
            </a:extLst>
          </p:cNvPr>
          <p:cNvSpPr>
            <a:spLocks noGrp="1"/>
          </p:cNvSpPr>
          <p:nvPr>
            <p:ph type="title"/>
          </p:nvPr>
        </p:nvSpPr>
        <p:spPr>
          <a:xfrm>
            <a:off x="1143001" y="0"/>
            <a:ext cx="9905998" cy="1119963"/>
          </a:xfrm>
        </p:spPr>
        <p:txBody>
          <a:bodyPr>
            <a:normAutofit/>
          </a:bodyPr>
          <a:lstStyle/>
          <a:p>
            <a:r>
              <a:rPr lang="en-US" sz="4000" b="1" dirty="0"/>
              <a:t>Average length of stay in hospital</a:t>
            </a:r>
          </a:p>
        </p:txBody>
      </p:sp>
      <p:graphicFrame>
        <p:nvGraphicFramePr>
          <p:cNvPr id="6" name="Content Placeholder 5">
            <a:extLst>
              <a:ext uri="{FF2B5EF4-FFF2-40B4-BE49-F238E27FC236}">
                <a16:creationId xmlns:a16="http://schemas.microsoft.com/office/drawing/2014/main" id="{3E128FA4-8461-8543-BD02-EA5313AA48EE}"/>
              </a:ext>
            </a:extLst>
          </p:cNvPr>
          <p:cNvGraphicFramePr>
            <a:graphicFrameLocks noGrp="1"/>
          </p:cNvGraphicFramePr>
          <p:nvPr>
            <p:ph idx="1"/>
            <p:extLst>
              <p:ext uri="{D42A27DB-BD31-4B8C-83A1-F6EECF244321}">
                <p14:modId xmlns:p14="http://schemas.microsoft.com/office/powerpoint/2010/main" val="3420061168"/>
              </p:ext>
            </p:extLst>
          </p:nvPr>
        </p:nvGraphicFramePr>
        <p:xfrm>
          <a:off x="680484" y="1205022"/>
          <a:ext cx="10682175" cy="53446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944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114C1-6383-F948-A0F5-799B576BA29C}"/>
              </a:ext>
            </a:extLst>
          </p:cNvPr>
          <p:cNvSpPr>
            <a:spLocks noGrp="1"/>
          </p:cNvSpPr>
          <p:nvPr>
            <p:ph type="title"/>
          </p:nvPr>
        </p:nvSpPr>
        <p:spPr>
          <a:xfrm>
            <a:off x="1141411" y="177209"/>
            <a:ext cx="9905998" cy="914400"/>
          </a:xfrm>
        </p:spPr>
        <p:txBody>
          <a:bodyPr anchor="ctr">
            <a:normAutofit/>
          </a:bodyPr>
          <a:lstStyle/>
          <a:p>
            <a:pPr algn="ctr"/>
            <a:r>
              <a:rPr lang="en-US" sz="4000" b="1" dirty="0">
                <a:effectLst>
                  <a:glow rad="38100">
                    <a:schemeClr val="bg1">
                      <a:lumMod val="65000"/>
                      <a:lumOff val="35000"/>
                      <a:alpha val="50000"/>
                    </a:schemeClr>
                  </a:glow>
                  <a:outerShdw blurRad="28575" dist="31750" dir="13200000" algn="tl" rotWithShape="0">
                    <a:srgbClr val="000000">
                      <a:alpha val="25000"/>
                    </a:srgbClr>
                  </a:outerShdw>
                </a:effectLst>
              </a:rPr>
              <a:t>DEATH RATE BY DIAGNOSIS</a:t>
            </a:r>
            <a:endParaRPr lang="en-US" sz="4000" dirty="0"/>
          </a:p>
        </p:txBody>
      </p:sp>
      <p:graphicFrame>
        <p:nvGraphicFramePr>
          <p:cNvPr id="4" name="Content Placeholder 3">
            <a:extLst>
              <a:ext uri="{FF2B5EF4-FFF2-40B4-BE49-F238E27FC236}">
                <a16:creationId xmlns:a16="http://schemas.microsoft.com/office/drawing/2014/main" id="{48F4D5D9-08D7-4746-AFA7-0A6B7B38064F}"/>
              </a:ext>
            </a:extLst>
          </p:cNvPr>
          <p:cNvGraphicFramePr>
            <a:graphicFrameLocks noGrp="1"/>
          </p:cNvGraphicFramePr>
          <p:nvPr>
            <p:ph idx="1"/>
            <p:extLst>
              <p:ext uri="{D42A27DB-BD31-4B8C-83A1-F6EECF244321}">
                <p14:modId xmlns:p14="http://schemas.microsoft.com/office/powerpoint/2010/main" val="476721166"/>
              </p:ext>
            </p:extLst>
          </p:nvPr>
        </p:nvGraphicFramePr>
        <p:xfrm>
          <a:off x="567070" y="1318437"/>
          <a:ext cx="11043683" cy="5061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0770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B6F9-43F7-D547-A993-A483AF041639}"/>
              </a:ext>
            </a:extLst>
          </p:cNvPr>
          <p:cNvSpPr>
            <a:spLocks noGrp="1"/>
          </p:cNvSpPr>
          <p:nvPr>
            <p:ph type="title"/>
          </p:nvPr>
        </p:nvSpPr>
        <p:spPr>
          <a:xfrm>
            <a:off x="1141413" y="49619"/>
            <a:ext cx="9905998" cy="1098697"/>
          </a:xfrm>
        </p:spPr>
        <p:txBody>
          <a:bodyPr anchor="ctr">
            <a:normAutofit/>
          </a:bodyPr>
          <a:lstStyle/>
          <a:p>
            <a:pPr algn="ctr"/>
            <a:r>
              <a:rPr lang="en-US" sz="4000" b="1" dirty="0"/>
              <a:t>LENGTH OF STAY BY DISEASE</a:t>
            </a:r>
          </a:p>
        </p:txBody>
      </p:sp>
      <p:graphicFrame>
        <p:nvGraphicFramePr>
          <p:cNvPr id="4" name="Content Placeholder 3">
            <a:extLst>
              <a:ext uri="{FF2B5EF4-FFF2-40B4-BE49-F238E27FC236}">
                <a16:creationId xmlns:a16="http://schemas.microsoft.com/office/drawing/2014/main" id="{37E9DDA7-E86E-0446-A790-3183235B91A5}"/>
              </a:ext>
            </a:extLst>
          </p:cNvPr>
          <p:cNvGraphicFramePr>
            <a:graphicFrameLocks noGrp="1"/>
          </p:cNvGraphicFramePr>
          <p:nvPr>
            <p:ph idx="1"/>
            <p:extLst>
              <p:ext uri="{D42A27DB-BD31-4B8C-83A1-F6EECF244321}">
                <p14:modId xmlns:p14="http://schemas.microsoft.com/office/powerpoint/2010/main" val="2136454167"/>
              </p:ext>
            </p:extLst>
          </p:nvPr>
        </p:nvGraphicFramePr>
        <p:xfrm>
          <a:off x="694661" y="1148316"/>
          <a:ext cx="10781413" cy="53304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6270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4825-4654-8A48-A088-A1614A4B1219}"/>
              </a:ext>
            </a:extLst>
          </p:cNvPr>
          <p:cNvSpPr>
            <a:spLocks noGrp="1"/>
          </p:cNvSpPr>
          <p:nvPr>
            <p:ph type="title"/>
          </p:nvPr>
        </p:nvSpPr>
        <p:spPr>
          <a:xfrm>
            <a:off x="1143001" y="413066"/>
            <a:ext cx="9905998" cy="1307939"/>
          </a:xfrm>
        </p:spPr>
        <p:txBody>
          <a:bodyPr anchor="ctr">
            <a:normAutofit/>
          </a:bodyPr>
          <a:lstStyle/>
          <a:p>
            <a:pPr algn="ctr"/>
            <a:r>
              <a:rPr lang="en-US" sz="4000" b="1" dirty="0"/>
              <a:t>Machine Learning </a:t>
            </a:r>
          </a:p>
        </p:txBody>
      </p:sp>
      <p:graphicFrame>
        <p:nvGraphicFramePr>
          <p:cNvPr id="7" name="Content Placeholder 2">
            <a:extLst>
              <a:ext uri="{FF2B5EF4-FFF2-40B4-BE49-F238E27FC236}">
                <a16:creationId xmlns:a16="http://schemas.microsoft.com/office/drawing/2014/main" id="{1D58EFAB-A598-46D7-9307-90C6E26D77B6}"/>
              </a:ext>
            </a:extLst>
          </p:cNvPr>
          <p:cNvGraphicFramePr>
            <a:graphicFrameLocks noGrp="1"/>
          </p:cNvGraphicFramePr>
          <p:nvPr>
            <p:ph idx="1"/>
            <p:extLst>
              <p:ext uri="{D42A27DB-BD31-4B8C-83A1-F6EECF244321}">
                <p14:modId xmlns:p14="http://schemas.microsoft.com/office/powerpoint/2010/main" val="2395813768"/>
              </p:ext>
            </p:extLst>
          </p:nvPr>
        </p:nvGraphicFramePr>
        <p:xfrm>
          <a:off x="1141413" y="1647316"/>
          <a:ext cx="9906000" cy="4539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2448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61D7561-EDFD-6144-8A69-BE6D002FB36E}"/>
              </a:ext>
            </a:extLst>
          </p:cNvPr>
          <p:cNvSpPr>
            <a:spLocks noGrp="1"/>
          </p:cNvSpPr>
          <p:nvPr>
            <p:ph type="title"/>
          </p:nvPr>
        </p:nvSpPr>
        <p:spPr>
          <a:xfrm>
            <a:off x="1141413" y="609600"/>
            <a:ext cx="9905998" cy="1468582"/>
          </a:xfrm>
        </p:spPr>
        <p:txBody>
          <a:bodyPr>
            <a:normAutofit/>
          </a:bodyPr>
          <a:lstStyle/>
          <a:p>
            <a:pPr algn="ctr"/>
            <a:r>
              <a:rPr lang="en-US" sz="4000" b="1" dirty="0"/>
              <a:t>Machine Learning cont. </a:t>
            </a:r>
          </a:p>
        </p:txBody>
      </p:sp>
      <p:graphicFrame>
        <p:nvGraphicFramePr>
          <p:cNvPr id="10" name="Content Placeholder 2">
            <a:extLst>
              <a:ext uri="{FF2B5EF4-FFF2-40B4-BE49-F238E27FC236}">
                <a16:creationId xmlns:a16="http://schemas.microsoft.com/office/drawing/2014/main" id="{45767D01-9EFC-4756-9D8E-52A1AD3272A6}"/>
              </a:ext>
            </a:extLst>
          </p:cNvPr>
          <p:cNvGraphicFramePr>
            <a:graphicFrameLocks noGrp="1"/>
          </p:cNvGraphicFramePr>
          <p:nvPr>
            <p:ph idx="1"/>
            <p:extLst>
              <p:ext uri="{D42A27DB-BD31-4B8C-83A1-F6EECF244321}">
                <p14:modId xmlns:p14="http://schemas.microsoft.com/office/powerpoint/2010/main" val="1107169088"/>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811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Racecar parked on the tracks">
            <a:extLst>
              <a:ext uri="{FF2B5EF4-FFF2-40B4-BE49-F238E27FC236}">
                <a16:creationId xmlns:a16="http://schemas.microsoft.com/office/drawing/2014/main" id="{4744C1A0-F956-48C9-9379-0D3DCC9F37AD}"/>
              </a:ext>
            </a:extLst>
          </p:cNvPr>
          <p:cNvPicPr>
            <a:picLocks noChangeAspect="1"/>
          </p:cNvPicPr>
          <p:nvPr/>
        </p:nvPicPr>
        <p:blipFill rotWithShape="1">
          <a:blip r:embed="rId3">
            <a:duotone>
              <a:prstClr val="black"/>
              <a:schemeClr val="bg1">
                <a:tint val="45000"/>
                <a:satMod val="400000"/>
              </a:schemeClr>
            </a:duotone>
            <a:alphaModFix amt="25000"/>
          </a:blip>
          <a:srcRect t="13263" b="4620"/>
          <a:stretch/>
        </p:blipFill>
        <p:spPr>
          <a:xfrm>
            <a:off x="20" y="10"/>
            <a:ext cx="12191980" cy="6857990"/>
          </a:xfrm>
          <a:prstGeom prst="rect">
            <a:avLst/>
          </a:prstGeom>
        </p:spPr>
      </p:pic>
      <p:sp>
        <p:nvSpPr>
          <p:cNvPr id="2" name="Title 1">
            <a:extLst>
              <a:ext uri="{FF2B5EF4-FFF2-40B4-BE49-F238E27FC236}">
                <a16:creationId xmlns:a16="http://schemas.microsoft.com/office/drawing/2014/main" id="{823B5422-ABF8-4C49-8E41-FC8BB722BB6E}"/>
              </a:ext>
            </a:extLst>
          </p:cNvPr>
          <p:cNvSpPr>
            <a:spLocks noGrp="1"/>
          </p:cNvSpPr>
          <p:nvPr>
            <p:ph type="title"/>
          </p:nvPr>
        </p:nvSpPr>
        <p:spPr>
          <a:xfrm>
            <a:off x="1751012" y="609601"/>
            <a:ext cx="8676222" cy="3200400"/>
          </a:xfrm>
        </p:spPr>
        <p:txBody>
          <a:bodyPr vert="horz" lIns="91440" tIns="45720" rIns="91440" bIns="45720" rtlCol="0" anchor="b">
            <a:normAutofit/>
          </a:bodyPr>
          <a:lstStyle/>
          <a:p>
            <a:pPr algn="ctr"/>
            <a:r>
              <a:rPr lang="en-US" sz="4800" b="1" dirty="0">
                <a:effectLst>
                  <a:glow rad="38100">
                    <a:schemeClr val="bg1">
                      <a:lumMod val="65000"/>
                      <a:lumOff val="35000"/>
                      <a:alpha val="50000"/>
                    </a:schemeClr>
                  </a:glow>
                  <a:outerShdw blurRad="28575" dist="31750" dir="13200000" algn="tl" rotWithShape="0">
                    <a:srgbClr val="000000">
                      <a:alpha val="25000"/>
                    </a:srgbClr>
                  </a:outerShdw>
                </a:effectLst>
              </a:rPr>
              <a:t>Model performance</a:t>
            </a:r>
          </a:p>
        </p:txBody>
      </p:sp>
    </p:spTree>
    <p:extLst>
      <p:ext uri="{BB962C8B-B14F-4D97-AF65-F5344CB8AC3E}">
        <p14:creationId xmlns:p14="http://schemas.microsoft.com/office/powerpoint/2010/main" val="2149456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BB95-B6DF-FF48-9BF1-0FB71C897B4E}"/>
              </a:ext>
            </a:extLst>
          </p:cNvPr>
          <p:cNvSpPr>
            <a:spLocks noGrp="1"/>
          </p:cNvSpPr>
          <p:nvPr>
            <p:ph type="title"/>
          </p:nvPr>
        </p:nvSpPr>
        <p:spPr>
          <a:xfrm>
            <a:off x="1141413" y="609600"/>
            <a:ext cx="9905998" cy="1468582"/>
          </a:xfrm>
        </p:spPr>
        <p:txBody>
          <a:bodyPr anchor="ctr">
            <a:normAutofit/>
          </a:bodyPr>
          <a:lstStyle/>
          <a:p>
            <a:pPr algn="ctr"/>
            <a:r>
              <a:rPr lang="en-US" sz="4000" b="1" dirty="0"/>
              <a:t>Logistic regression model</a:t>
            </a:r>
          </a:p>
        </p:txBody>
      </p:sp>
      <p:graphicFrame>
        <p:nvGraphicFramePr>
          <p:cNvPr id="5" name="Content Placeholder 2">
            <a:extLst>
              <a:ext uri="{FF2B5EF4-FFF2-40B4-BE49-F238E27FC236}">
                <a16:creationId xmlns:a16="http://schemas.microsoft.com/office/drawing/2014/main" id="{C72DA6AB-9E0D-49C2-B890-109383EE3D71}"/>
              </a:ext>
            </a:extLst>
          </p:cNvPr>
          <p:cNvGraphicFramePr>
            <a:graphicFrameLocks noGrp="1"/>
          </p:cNvGraphicFramePr>
          <p:nvPr>
            <p:ph idx="1"/>
            <p:extLst>
              <p:ext uri="{D42A27DB-BD31-4B8C-83A1-F6EECF244321}">
                <p14:modId xmlns:p14="http://schemas.microsoft.com/office/powerpoint/2010/main" val="418591259"/>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998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BB95-B6DF-FF48-9BF1-0FB71C897B4E}"/>
              </a:ext>
            </a:extLst>
          </p:cNvPr>
          <p:cNvSpPr>
            <a:spLocks noGrp="1"/>
          </p:cNvSpPr>
          <p:nvPr>
            <p:ph type="title"/>
          </p:nvPr>
        </p:nvSpPr>
        <p:spPr>
          <a:xfrm>
            <a:off x="1143001" y="54015"/>
            <a:ext cx="9905998" cy="1288648"/>
          </a:xfrm>
        </p:spPr>
        <p:txBody>
          <a:bodyPr anchor="ctr">
            <a:normAutofit/>
          </a:bodyPr>
          <a:lstStyle/>
          <a:p>
            <a:pPr algn="ctr"/>
            <a:r>
              <a:rPr lang="en-US" sz="4000" b="1" dirty="0"/>
              <a:t>Confusion matrix</a:t>
            </a:r>
          </a:p>
        </p:txBody>
      </p:sp>
      <p:pic>
        <p:nvPicPr>
          <p:cNvPr id="2050" name="Picture 2">
            <a:extLst>
              <a:ext uri="{FF2B5EF4-FFF2-40B4-BE49-F238E27FC236}">
                <a16:creationId xmlns:a16="http://schemas.microsoft.com/office/drawing/2014/main" id="{28BF4C19-0F88-6043-884E-9E994DE98B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1245" y="1643607"/>
            <a:ext cx="7149510" cy="4523772"/>
          </a:xfrm>
          <a:prstGeom prst="rect">
            <a:avLst/>
          </a:prstGeom>
          <a:solidFill>
            <a:schemeClr val="tx1"/>
          </a:solidFill>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67998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28A0092B-C50C-407E-A947-70E740481C1C}">
                <a14:useLocalDpi xmlns:a14="http://schemas.microsoft.com/office/drawing/2010/main" val="0"/>
              </a:ext>
            </a:extLst>
          </a:blip>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5E2D7E-196F-C041-9271-31950E878AA0}"/>
              </a:ext>
            </a:extLst>
          </p:cNvPr>
          <p:cNvSpPr txBox="1"/>
          <p:nvPr/>
        </p:nvSpPr>
        <p:spPr>
          <a:xfrm>
            <a:off x="669851" y="1430179"/>
            <a:ext cx="3029313" cy="3675908"/>
          </a:xfrm>
          <a:prstGeom prst="rect">
            <a:avLst/>
          </a:prstGeom>
        </p:spPr>
        <p:txBody>
          <a:bodyPr vert="horz" lIns="91440" tIns="45720" rIns="91440" bIns="45720" rtlCol="0" anchor="ctr">
            <a:normAutofit/>
          </a:bodyPr>
          <a:lstStyle/>
          <a:p>
            <a:pPr>
              <a:spcBef>
                <a:spcPct val="0"/>
              </a:spcBef>
              <a:spcAft>
                <a:spcPts val="600"/>
              </a:spcAft>
            </a:pPr>
            <a:r>
              <a:rPr lang="en-US" sz="400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Contents</a:t>
            </a:r>
          </a:p>
        </p:txBody>
      </p:sp>
      <p:graphicFrame>
        <p:nvGraphicFramePr>
          <p:cNvPr id="4" name="Google Shape;367;p36">
            <a:extLst>
              <a:ext uri="{FF2B5EF4-FFF2-40B4-BE49-F238E27FC236}">
                <a16:creationId xmlns:a16="http://schemas.microsoft.com/office/drawing/2014/main" id="{B9895F3E-7373-4D4C-B29F-37616F410CC3}"/>
              </a:ext>
            </a:extLst>
          </p:cNvPr>
          <p:cNvGraphicFramePr/>
          <p:nvPr>
            <p:extLst>
              <p:ext uri="{D42A27DB-BD31-4B8C-83A1-F6EECF244321}">
                <p14:modId xmlns:p14="http://schemas.microsoft.com/office/powerpoint/2010/main" val="274531923"/>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8633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4756-E322-F840-A450-CCC796A81A43}"/>
              </a:ext>
            </a:extLst>
          </p:cNvPr>
          <p:cNvSpPr>
            <a:spLocks noGrp="1"/>
          </p:cNvSpPr>
          <p:nvPr>
            <p:ph type="title"/>
          </p:nvPr>
        </p:nvSpPr>
        <p:spPr>
          <a:xfrm>
            <a:off x="1141413" y="-6753"/>
            <a:ext cx="9905998" cy="1337842"/>
          </a:xfrm>
        </p:spPr>
        <p:txBody>
          <a:bodyPr anchor="ctr">
            <a:normAutofit/>
          </a:bodyPr>
          <a:lstStyle/>
          <a:p>
            <a:pPr algn="ctr"/>
            <a:r>
              <a:rPr lang="en-US" sz="4000" b="1" dirty="0"/>
              <a:t>ROC curve</a:t>
            </a:r>
          </a:p>
        </p:txBody>
      </p:sp>
      <p:pic>
        <p:nvPicPr>
          <p:cNvPr id="3074" name="Picture 2">
            <a:extLst>
              <a:ext uri="{FF2B5EF4-FFF2-40B4-BE49-F238E27FC236}">
                <a16:creationId xmlns:a16="http://schemas.microsoft.com/office/drawing/2014/main" id="{A00FBF85-FC0B-1440-BA44-71BB0BDF12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13515" y="1139681"/>
            <a:ext cx="5905634" cy="4578638"/>
          </a:xfrm>
          <a:prstGeom prst="rect">
            <a:avLst/>
          </a:prstGeom>
          <a:solidFill>
            <a:schemeClr val="tx2"/>
          </a:solidFill>
        </p:spPr>
      </p:pic>
      <p:sp>
        <p:nvSpPr>
          <p:cNvPr id="6" name="TextBox 5">
            <a:extLst>
              <a:ext uri="{FF2B5EF4-FFF2-40B4-BE49-F238E27FC236}">
                <a16:creationId xmlns:a16="http://schemas.microsoft.com/office/drawing/2014/main" id="{4DB028E0-9752-564B-8192-180098E59521}"/>
              </a:ext>
            </a:extLst>
          </p:cNvPr>
          <p:cNvSpPr txBox="1"/>
          <p:nvPr/>
        </p:nvSpPr>
        <p:spPr>
          <a:xfrm>
            <a:off x="324092" y="2766349"/>
            <a:ext cx="3961162" cy="461665"/>
          </a:xfrm>
          <a:prstGeom prst="rect">
            <a:avLst/>
          </a:prstGeom>
          <a:solidFill>
            <a:schemeClr val="bg1"/>
          </a:solidFill>
        </p:spPr>
        <p:txBody>
          <a:bodyPr wrap="square" rtlCol="0" anchor="ctr">
            <a:spAutoFit/>
          </a:bodyPr>
          <a:lstStyle/>
          <a:p>
            <a:pPr algn="ctr"/>
            <a:r>
              <a:rPr lang="en-US" sz="2400" dirty="0"/>
              <a:t>ROC SCORE IS  71%</a:t>
            </a:r>
          </a:p>
        </p:txBody>
      </p:sp>
    </p:spTree>
    <p:extLst>
      <p:ext uri="{BB962C8B-B14F-4D97-AF65-F5344CB8AC3E}">
        <p14:creationId xmlns:p14="http://schemas.microsoft.com/office/powerpoint/2010/main" val="412103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3650-00D2-614E-B0C8-BD4656CD08D6}"/>
              </a:ext>
            </a:extLst>
          </p:cNvPr>
          <p:cNvSpPr>
            <a:spLocks noGrp="1"/>
          </p:cNvSpPr>
          <p:nvPr>
            <p:ph type="title"/>
          </p:nvPr>
        </p:nvSpPr>
        <p:spPr>
          <a:xfrm>
            <a:off x="1141413" y="217714"/>
            <a:ext cx="9905998" cy="1461797"/>
          </a:xfrm>
        </p:spPr>
        <p:txBody>
          <a:bodyPr>
            <a:normAutofit/>
          </a:bodyPr>
          <a:lstStyle/>
          <a:p>
            <a:pPr algn="ctr"/>
            <a:r>
              <a:rPr lang="en-US" sz="4000" b="1" dirty="0"/>
              <a:t>Conclusion</a:t>
            </a:r>
          </a:p>
        </p:txBody>
      </p:sp>
      <p:sp>
        <p:nvSpPr>
          <p:cNvPr id="3" name="Content Placeholder 2">
            <a:extLst>
              <a:ext uri="{FF2B5EF4-FFF2-40B4-BE49-F238E27FC236}">
                <a16:creationId xmlns:a16="http://schemas.microsoft.com/office/drawing/2014/main" id="{CCC514D0-5CEA-E74E-83F9-62CC75CE9442}"/>
              </a:ext>
            </a:extLst>
          </p:cNvPr>
          <p:cNvSpPr>
            <a:spLocks noGrp="1"/>
          </p:cNvSpPr>
          <p:nvPr>
            <p:ph idx="1"/>
          </p:nvPr>
        </p:nvSpPr>
        <p:spPr>
          <a:xfrm>
            <a:off x="1141413" y="2211355"/>
            <a:ext cx="9905998" cy="3579845"/>
          </a:xfrm>
          <a:solidFill>
            <a:schemeClr val="bg1"/>
          </a:solidFill>
        </p:spPr>
        <p:txBody>
          <a:bodyPr>
            <a:normAutofit/>
          </a:bodyPr>
          <a:lstStyle/>
          <a:p>
            <a:r>
              <a:rPr lang="en-US" sz="2400" dirty="0"/>
              <a:t>More patient died by </a:t>
            </a:r>
            <a:fld id="{BD09FCDE-A5B8-824F-8188-0A99FCFE5723}" type="CATEGORYNAME">
              <a:rPr lang="en-US" sz="2400" smtClean="0"/>
              <a:pPr/>
              <a:t>PNEUMONIA</a:t>
            </a:fld>
            <a:r>
              <a:rPr lang="en-US" sz="2400" dirty="0"/>
              <a:t> and </a:t>
            </a:r>
            <a:fld id="{89209C53-9A2A-D24A-A894-6517AE828BC0}" type="CATEGORYNAME">
              <a:rPr lang="en-US" sz="2400" smtClean="0"/>
              <a:pPr/>
              <a:t>SEPSIS </a:t>
            </a:fld>
            <a:r>
              <a:rPr lang="en-US" sz="2400" dirty="0"/>
              <a:t>. So, hospital / Healthcare organization should higher more experience doctors and more powerful/Higher dosage medicine.</a:t>
            </a:r>
          </a:p>
          <a:p>
            <a:r>
              <a:rPr lang="en-US" sz="2400" dirty="0"/>
              <a:t>Increase staff in HMO/REFRELL and SICK and Emergency department and Thoracic Dissection.</a:t>
            </a:r>
          </a:p>
          <a:p>
            <a:endParaRPr lang="en-US" sz="2400" dirty="0"/>
          </a:p>
          <a:p>
            <a:endParaRPr lang="en-US" sz="2400" dirty="0"/>
          </a:p>
        </p:txBody>
      </p:sp>
    </p:spTree>
    <p:extLst>
      <p:ext uri="{BB962C8B-B14F-4D97-AF65-F5344CB8AC3E}">
        <p14:creationId xmlns:p14="http://schemas.microsoft.com/office/powerpoint/2010/main" val="1676309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IM Blog - Why Thank You Matters More Than Money">
            <a:extLst>
              <a:ext uri="{FF2B5EF4-FFF2-40B4-BE49-F238E27FC236}">
                <a16:creationId xmlns:a16="http://schemas.microsoft.com/office/drawing/2014/main" id="{13243400-D42D-044A-8395-AF604DFB85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590" y="0"/>
            <a:ext cx="1215341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40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28A0092B-C50C-407E-A947-70E740481C1C}">
                <a14:useLocalDpi xmlns:a14="http://schemas.microsoft.com/office/drawing/2010/main" val="0"/>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BB30-6551-C949-BCC5-05A2FD181E96}"/>
              </a:ext>
            </a:extLst>
          </p:cNvPr>
          <p:cNvSpPr>
            <a:spLocks noGrp="1"/>
          </p:cNvSpPr>
          <p:nvPr>
            <p:ph type="title"/>
          </p:nvPr>
        </p:nvSpPr>
        <p:spPr>
          <a:xfrm>
            <a:off x="643192" y="22225"/>
            <a:ext cx="11431898" cy="1255430"/>
          </a:xfrm>
        </p:spPr>
        <p:txBody>
          <a:bodyPr>
            <a:normAutofit/>
          </a:bodyPr>
          <a:lstStyle/>
          <a:p>
            <a:pPr algn="ctr"/>
            <a:r>
              <a:rPr lang="en-US" sz="4000" dirty="0"/>
              <a:t>Why admission analysis</a:t>
            </a:r>
          </a:p>
        </p:txBody>
      </p:sp>
      <p:graphicFrame>
        <p:nvGraphicFramePr>
          <p:cNvPr id="26" name="Content Placeholder 2">
            <a:extLst>
              <a:ext uri="{FF2B5EF4-FFF2-40B4-BE49-F238E27FC236}">
                <a16:creationId xmlns:a16="http://schemas.microsoft.com/office/drawing/2014/main" id="{45FED097-F0BE-4D12-ACE0-D75FA0ACD111}"/>
              </a:ext>
            </a:extLst>
          </p:cNvPr>
          <p:cNvGraphicFramePr>
            <a:graphicFrameLocks noGrp="1"/>
          </p:cNvGraphicFramePr>
          <p:nvPr>
            <p:ph idx="1"/>
            <p:extLst>
              <p:ext uri="{D42A27DB-BD31-4B8C-83A1-F6EECF244321}">
                <p14:modId xmlns:p14="http://schemas.microsoft.com/office/powerpoint/2010/main" val="1989932091"/>
              </p:ext>
            </p:extLst>
          </p:nvPr>
        </p:nvGraphicFramePr>
        <p:xfrm>
          <a:off x="390889" y="1565753"/>
          <a:ext cx="8857813" cy="4317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Question Mark with solid fill">
            <a:extLst>
              <a:ext uri="{FF2B5EF4-FFF2-40B4-BE49-F238E27FC236}">
                <a16:creationId xmlns:a16="http://schemas.microsoft.com/office/drawing/2014/main" id="{ABA07A57-3FA2-B047-9B2C-4E6FBD6906E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88452" y="1565753"/>
            <a:ext cx="2180262" cy="4150992"/>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00936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FD86-4A93-7944-B124-C22E17E90527}"/>
              </a:ext>
            </a:extLst>
          </p:cNvPr>
          <p:cNvSpPr>
            <a:spLocks noGrp="1"/>
          </p:cNvSpPr>
          <p:nvPr>
            <p:ph type="title"/>
          </p:nvPr>
        </p:nvSpPr>
        <p:spPr>
          <a:xfrm>
            <a:off x="974179" y="714375"/>
            <a:ext cx="3332955" cy="5076826"/>
          </a:xfrm>
        </p:spPr>
        <p:txBody>
          <a:bodyPr anchor="ctr">
            <a:normAutofit/>
          </a:bodyPr>
          <a:lstStyle/>
          <a:p>
            <a:r>
              <a:rPr lang="en-US" sz="4000" b="1">
                <a:latin typeface="Times New Roman" panose="02020603050405020304" pitchFamily="18" charset="0"/>
                <a:cs typeface="Times New Roman" panose="02020603050405020304" pitchFamily="18" charset="0"/>
              </a:rPr>
              <a:t>Problem Statement</a:t>
            </a:r>
            <a:endParaRPr lang="en-US" sz="4000" b="1" dirty="0">
              <a:latin typeface="Times New Roman" panose="02020603050405020304" pitchFamily="18" charset="0"/>
              <a:cs typeface="Times New Roman" panose="02020603050405020304" pitchFamily="18" charset="0"/>
            </a:endParaRPr>
          </a:p>
        </p:txBody>
      </p:sp>
      <p:sp>
        <p:nvSpPr>
          <p:cNvPr id="14"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6"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571B5811-AA3E-424C-8FFA-C349A678E58F}"/>
              </a:ext>
            </a:extLst>
          </p:cNvPr>
          <p:cNvSpPr>
            <a:spLocks noGrp="1"/>
          </p:cNvSpPr>
          <p:nvPr>
            <p:ph idx="1"/>
          </p:nvPr>
        </p:nvSpPr>
        <p:spPr>
          <a:xfrm>
            <a:off x="4973046" y="714375"/>
            <a:ext cx="6253751" cy="5076825"/>
          </a:xfrm>
        </p:spPr>
        <p:txBody>
          <a:bodyPr>
            <a:normAutofit/>
          </a:bodyPr>
          <a:lstStyle/>
          <a:p>
            <a:r>
              <a:rPr lang="en-US" dirty="0">
                <a:latin typeface="Times New Roman" panose="02020603050405020304" pitchFamily="18" charset="0"/>
                <a:cs typeface="Times New Roman" panose="02020603050405020304" pitchFamily="18" charset="0"/>
              </a:rPr>
              <a:t>Identify the factor that can be cause for patient death not only this but try to improve hospital / healthcare infrastructure from the ground.</a:t>
            </a:r>
          </a:p>
        </p:txBody>
      </p:sp>
    </p:spTree>
    <p:extLst>
      <p:ext uri="{BB962C8B-B14F-4D97-AF65-F5344CB8AC3E}">
        <p14:creationId xmlns:p14="http://schemas.microsoft.com/office/powerpoint/2010/main" val="108942932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28A0092B-C50C-407E-A947-70E740481C1C}">
                <a14:useLocalDpi xmlns:a14="http://schemas.microsoft.com/office/drawing/2010/main" val="0"/>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CA6B-1FBE-7B44-898D-92FBDE92148C}"/>
              </a:ext>
            </a:extLst>
          </p:cNvPr>
          <p:cNvSpPr>
            <a:spLocks noGrp="1"/>
          </p:cNvSpPr>
          <p:nvPr>
            <p:ph type="title"/>
          </p:nvPr>
        </p:nvSpPr>
        <p:spPr>
          <a:xfrm>
            <a:off x="669851" y="1430179"/>
            <a:ext cx="3029313" cy="3675908"/>
          </a:xfrm>
        </p:spPr>
        <p:txBody>
          <a:bodyPr anchor="ctr">
            <a:normAutofit/>
          </a:bodyPr>
          <a:lstStyle/>
          <a:p>
            <a:r>
              <a:rPr lang="en-US" sz="4000" b="1"/>
              <a:t>Data set</a:t>
            </a:r>
            <a:endParaRPr lang="en-US" sz="4000" b="1" dirty="0"/>
          </a:p>
        </p:txBody>
      </p:sp>
      <p:graphicFrame>
        <p:nvGraphicFramePr>
          <p:cNvPr id="13" name="Content Placeholder 10">
            <a:extLst>
              <a:ext uri="{FF2B5EF4-FFF2-40B4-BE49-F238E27FC236}">
                <a16:creationId xmlns:a16="http://schemas.microsoft.com/office/drawing/2014/main" id="{45D3DBAB-2350-4E72-A3F5-298D19F6420E}"/>
              </a:ext>
            </a:extLst>
          </p:cNvPr>
          <p:cNvGraphicFramePr>
            <a:graphicFrameLocks noGrp="1"/>
          </p:cNvGraphicFramePr>
          <p:nvPr>
            <p:ph idx="1"/>
            <p:extLst>
              <p:ext uri="{D42A27DB-BD31-4B8C-83A1-F6EECF244321}">
                <p14:modId xmlns:p14="http://schemas.microsoft.com/office/powerpoint/2010/main" val="3541209027"/>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606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1841BD-42D7-8E49-9907-62F80E189286}"/>
              </a:ext>
            </a:extLst>
          </p:cNvPr>
          <p:cNvSpPr txBox="1">
            <a:spLocks/>
          </p:cNvSpPr>
          <p:nvPr/>
        </p:nvSpPr>
        <p:spPr>
          <a:xfrm>
            <a:off x="383576" y="694481"/>
            <a:ext cx="5086141" cy="544010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effectLst>
                  <a:glow rad="38100">
                    <a:schemeClr val="bg1">
                      <a:lumMod val="65000"/>
                      <a:lumOff val="35000"/>
                      <a:alpha val="50000"/>
                    </a:schemeClr>
                  </a:glow>
                  <a:outerShdw blurRad="28575" dist="31750" dir="13200000" algn="tl" rotWithShape="0">
                    <a:srgbClr val="000000">
                      <a:alpha val="25000"/>
                    </a:srgbClr>
                  </a:outerShdw>
                </a:effectLst>
              </a:rPr>
              <a:t>analysis </a:t>
            </a:r>
          </a:p>
          <a:p>
            <a:pPr algn="ctr"/>
            <a:r>
              <a:rPr lang="en-US" sz="4000" b="1" dirty="0">
                <a:effectLst>
                  <a:glow rad="38100">
                    <a:schemeClr val="bg1">
                      <a:lumMod val="65000"/>
                      <a:lumOff val="35000"/>
                      <a:alpha val="50000"/>
                    </a:schemeClr>
                  </a:glow>
                  <a:outerShdw blurRad="28575" dist="31750" dir="13200000" algn="tl" rotWithShape="0">
                    <a:srgbClr val="000000">
                      <a:alpha val="25000"/>
                    </a:srgbClr>
                  </a:outerShdw>
                </a:effectLst>
              </a:rPr>
              <a:t>on </a:t>
            </a:r>
          </a:p>
          <a:p>
            <a:pPr algn="ctr"/>
            <a:r>
              <a:rPr lang="en-US" sz="4000" b="1" dirty="0">
                <a:effectLst>
                  <a:glow rad="38100">
                    <a:schemeClr val="bg1">
                      <a:lumMod val="65000"/>
                      <a:lumOff val="35000"/>
                      <a:alpha val="50000"/>
                    </a:schemeClr>
                  </a:glow>
                  <a:outerShdw blurRad="28575" dist="31750" dir="13200000" algn="tl" rotWithShape="0">
                    <a:srgbClr val="000000">
                      <a:alpha val="25000"/>
                    </a:srgbClr>
                  </a:outerShdw>
                </a:effectLst>
              </a:rPr>
              <a:t>admission data (EDA)</a:t>
            </a:r>
          </a:p>
        </p:txBody>
      </p:sp>
      <p:pic>
        <p:nvPicPr>
          <p:cNvPr id="5" name="Picture 4" descr="Magnifying glass showing decling performance">
            <a:extLst>
              <a:ext uri="{FF2B5EF4-FFF2-40B4-BE49-F238E27FC236}">
                <a16:creationId xmlns:a16="http://schemas.microsoft.com/office/drawing/2014/main" id="{B80B6FDE-296D-5C48-BFA4-9208335249E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178273" y="633229"/>
            <a:ext cx="5462001" cy="559154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60032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28A0092B-C50C-407E-A947-70E740481C1C}">
                <a14:useLocalDpi xmlns:a14="http://schemas.microsoft.com/office/drawing/2010/main" val="0"/>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2828-E9A9-CB4B-A2C4-C47D0B02F557}"/>
              </a:ext>
            </a:extLst>
          </p:cNvPr>
          <p:cNvSpPr>
            <a:spLocks noGrp="1"/>
          </p:cNvSpPr>
          <p:nvPr>
            <p:ph type="title"/>
          </p:nvPr>
        </p:nvSpPr>
        <p:spPr>
          <a:xfrm>
            <a:off x="108126" y="1153610"/>
            <a:ext cx="3433727" cy="4680031"/>
          </a:xfrm>
        </p:spPr>
        <p:txBody>
          <a:bodyPr vert="horz" lIns="91440" tIns="45720" rIns="91440" bIns="45720" rtlCol="0" anchor="ctr">
            <a:normAutofit/>
          </a:bodyPr>
          <a:lstStyle/>
          <a:p>
            <a:pPr algn="ctr">
              <a:lnSpc>
                <a:spcPct val="90000"/>
              </a:lnSpc>
            </a:pPr>
            <a:r>
              <a:rPr lang="en-US" sz="4000" b="1" dirty="0">
                <a:effectLst>
                  <a:glow rad="38100">
                    <a:schemeClr val="bg1">
                      <a:lumMod val="65000"/>
                      <a:lumOff val="35000"/>
                      <a:alpha val="50000"/>
                    </a:schemeClr>
                  </a:glow>
                  <a:outerShdw blurRad="28575" dist="31750" dir="13200000" algn="tl" rotWithShape="0">
                    <a:srgbClr val="000000">
                      <a:alpha val="25000"/>
                    </a:srgbClr>
                  </a:outerShdw>
                </a:effectLst>
              </a:rPr>
              <a:t>Patient admitted have</a:t>
            </a:r>
            <a:br>
              <a:rPr lang="en-US" sz="4000" b="1"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000" b="1" dirty="0">
                <a:effectLst>
                  <a:glow rad="38100">
                    <a:schemeClr val="bg1">
                      <a:lumMod val="65000"/>
                      <a:lumOff val="35000"/>
                      <a:alpha val="50000"/>
                    </a:schemeClr>
                  </a:glow>
                  <a:outerShdw blurRad="28575" dist="31750" dir="13200000" algn="tl" rotWithShape="0">
                    <a:srgbClr val="000000">
                      <a:alpha val="25000"/>
                    </a:srgbClr>
                  </a:outerShdw>
                </a:effectLst>
              </a:rPr>
              <a:t>which Insurance ?</a:t>
            </a:r>
          </a:p>
        </p:txBody>
      </p:sp>
      <p:pic>
        <p:nvPicPr>
          <p:cNvPr id="11" name="Content Placeholder 10" descr="A screenshot of a computer&#10;&#10;Description automatically generated">
            <a:extLst>
              <a:ext uri="{FF2B5EF4-FFF2-40B4-BE49-F238E27FC236}">
                <a16:creationId xmlns:a16="http://schemas.microsoft.com/office/drawing/2014/main" id="{A6755353-A3E6-2A46-8FF4-25B88E2277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3818" y="497712"/>
            <a:ext cx="7784072" cy="577576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7318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28A0092B-C50C-407E-A947-70E740481C1C}">
                <a14:useLocalDpi xmlns:a14="http://schemas.microsoft.com/office/drawing/2010/main" val="0"/>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0583-78E7-C440-9CE4-061A9DD09AE4}"/>
              </a:ext>
            </a:extLst>
          </p:cNvPr>
          <p:cNvSpPr>
            <a:spLocks noGrp="1"/>
          </p:cNvSpPr>
          <p:nvPr>
            <p:ph type="title"/>
          </p:nvPr>
        </p:nvSpPr>
        <p:spPr>
          <a:xfrm>
            <a:off x="636915" y="795670"/>
            <a:ext cx="3369133" cy="5266660"/>
          </a:xfrm>
        </p:spPr>
        <p:txBody>
          <a:bodyPr vert="horz" lIns="91440" tIns="45720" rIns="91440" bIns="45720" rtlCol="0" anchor="ctr">
            <a:normAutofit/>
          </a:bodyPr>
          <a:lstStyle/>
          <a:p>
            <a:pPr algn="ctr"/>
            <a:r>
              <a:rPr lang="en-US" sz="4000" b="1" dirty="0">
                <a:effectLst>
                  <a:glow rad="38100">
                    <a:schemeClr val="bg1">
                      <a:lumMod val="65000"/>
                      <a:lumOff val="35000"/>
                      <a:alpha val="50000"/>
                    </a:schemeClr>
                  </a:glow>
                  <a:outerShdw blurRad="28575" dist="31750" dir="13200000" algn="tl" rotWithShape="0">
                    <a:srgbClr val="000000">
                      <a:alpha val="25000"/>
                    </a:srgbClr>
                  </a:outerShdw>
                </a:effectLst>
              </a:rPr>
              <a:t>PATIENT DIAGNOSIS WITH DISIEASE</a:t>
            </a:r>
            <a:br>
              <a:rPr lang="en-US" sz="4000" b="1"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000" b="1" dirty="0">
                <a:effectLst>
                  <a:glow rad="38100">
                    <a:schemeClr val="bg1">
                      <a:lumMod val="65000"/>
                      <a:lumOff val="35000"/>
                      <a:alpha val="50000"/>
                    </a:schemeClr>
                  </a:glow>
                  <a:outerShdw blurRad="28575" dist="31750" dir="13200000" algn="tl" rotWithShape="0">
                    <a:srgbClr val="000000">
                      <a:alpha val="25000"/>
                    </a:srgbClr>
                  </a:outerShdw>
                </a:effectLst>
              </a:rPr>
              <a:t> </a:t>
            </a:r>
          </a:p>
        </p:txBody>
      </p:sp>
      <p:pic>
        <p:nvPicPr>
          <p:cNvPr id="7" name="Content Placeholder 6" descr="Chart, bar chart&#10;&#10;Description automatically generated">
            <a:extLst>
              <a:ext uri="{FF2B5EF4-FFF2-40B4-BE49-F238E27FC236}">
                <a16:creationId xmlns:a16="http://schemas.microsoft.com/office/drawing/2014/main" id="{0E297B05-BD26-6F4D-BE8A-6DF274FCDDBF}"/>
              </a:ext>
            </a:extLst>
          </p:cNvPr>
          <p:cNvPicPr>
            <a:picLocks noGrp="1" noChangeAspect="1"/>
          </p:cNvPicPr>
          <p:nvPr>
            <p:ph idx="1"/>
          </p:nvPr>
        </p:nvPicPr>
        <p:blipFill>
          <a:blip r:embed="rId3"/>
          <a:stretch>
            <a:fillRect/>
          </a:stretch>
        </p:blipFill>
        <p:spPr>
          <a:xfrm>
            <a:off x="5453743" y="283029"/>
            <a:ext cx="6361423" cy="609599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33038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ext uri="{28A0092B-C50C-407E-A947-70E740481C1C}">
                <a14:useLocalDpi xmlns:a14="http://schemas.microsoft.com/office/drawing/2010/main" val="0"/>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A4D6-9FF1-7747-B1A8-304DE5FDCB7E}"/>
              </a:ext>
            </a:extLst>
          </p:cNvPr>
          <p:cNvSpPr>
            <a:spLocks noGrp="1"/>
          </p:cNvSpPr>
          <p:nvPr>
            <p:ph type="title"/>
          </p:nvPr>
        </p:nvSpPr>
        <p:spPr>
          <a:xfrm>
            <a:off x="588283" y="552934"/>
            <a:ext cx="3369133" cy="5446084"/>
          </a:xfrm>
        </p:spPr>
        <p:txBody>
          <a:bodyPr vert="horz" lIns="91440" tIns="45720" rIns="91440" bIns="45720" rtlCol="0" anchor="ctr">
            <a:normAutofit/>
          </a:bodyPr>
          <a:lstStyle/>
          <a:p>
            <a:pPr algn="ctr"/>
            <a:r>
              <a:rPr lang="en-US" sz="4000" b="1" dirty="0">
                <a:effectLst>
                  <a:glow rad="38100">
                    <a:schemeClr val="bg1">
                      <a:lumMod val="65000"/>
                      <a:lumOff val="35000"/>
                      <a:alpha val="50000"/>
                    </a:schemeClr>
                  </a:glow>
                  <a:outerShdw blurRad="28575" dist="31750" dir="13200000" algn="tl" rotWithShape="0">
                    <a:srgbClr val="000000">
                      <a:alpha val="25000"/>
                    </a:srgbClr>
                  </a:outerShdw>
                </a:effectLst>
              </a:rPr>
              <a:t>Which Admission_type have more patient ?</a:t>
            </a:r>
          </a:p>
        </p:txBody>
      </p:sp>
      <p:pic>
        <p:nvPicPr>
          <p:cNvPr id="18" name="Content Placeholder 17" descr="Chart, sunburst chart&#10;&#10;Description automatically generated">
            <a:extLst>
              <a:ext uri="{FF2B5EF4-FFF2-40B4-BE49-F238E27FC236}">
                <a16:creationId xmlns:a16="http://schemas.microsoft.com/office/drawing/2014/main" id="{84F7128C-3D22-C444-8300-7A3788E7EA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5539" y="706056"/>
            <a:ext cx="6525174" cy="5292962"/>
          </a:xfrm>
          <a:prstGeom prst="rect">
            <a:avLst/>
          </a:prstGeom>
          <a:ln w="127000" cap="sq">
            <a:solidFill>
              <a:schemeClr val="bg1"/>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505880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{15FDF13C-2D9E-E946-83B1-1251A1E15DE8}tf10001063</Template>
  <TotalTime>1403</TotalTime>
  <Words>394</Words>
  <Application>Microsoft Macintosh PowerPoint</Application>
  <PresentationFormat>Widescreen</PresentationFormat>
  <Paragraphs>58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Times New Roman</vt:lpstr>
      <vt:lpstr>Mesh</vt:lpstr>
      <vt:lpstr>ADMISSION ANALYSIS on mimic iii</vt:lpstr>
      <vt:lpstr>PowerPoint Presentation</vt:lpstr>
      <vt:lpstr>Why admission analysis</vt:lpstr>
      <vt:lpstr>Problem Statement</vt:lpstr>
      <vt:lpstr>Data set</vt:lpstr>
      <vt:lpstr>PowerPoint Presentation</vt:lpstr>
      <vt:lpstr>Patient admitted have which Insurance ?</vt:lpstr>
      <vt:lpstr>PATIENT DIAGNOSIS WITH DISIEASE  </vt:lpstr>
      <vt:lpstr>Which Admission_type have more patient ?</vt:lpstr>
      <vt:lpstr>Patient admitted in hospital month wise</vt:lpstr>
      <vt:lpstr>Patients died in admitted location</vt:lpstr>
      <vt:lpstr>Average length of stay in hospital</vt:lpstr>
      <vt:lpstr>DEATH RATE BY DIAGNOSIS</vt:lpstr>
      <vt:lpstr>LENGTH OF STAY BY DISEASE</vt:lpstr>
      <vt:lpstr>Machine Learning </vt:lpstr>
      <vt:lpstr>Machine Learning cont. </vt:lpstr>
      <vt:lpstr>Model performance</vt:lpstr>
      <vt:lpstr>Logistic regression model</vt:lpstr>
      <vt:lpstr>Confusion matrix</vt:lpstr>
      <vt:lpstr>ROC curve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ADMISSION ANALYSIS on mimic iii</dc:title>
  <dc:creator>Preetkumar Rajeshkumar Shah</dc:creator>
  <cp:lastModifiedBy>Preetkumar Rajeshkumar Shah</cp:lastModifiedBy>
  <cp:revision>18</cp:revision>
  <dcterms:created xsi:type="dcterms:W3CDTF">2021-12-04T02:06:49Z</dcterms:created>
  <dcterms:modified xsi:type="dcterms:W3CDTF">2022-02-04T21:47:11Z</dcterms:modified>
</cp:coreProperties>
</file>