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3b7f2d2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3b7f2d2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3b7f2d2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3b7f2d2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3b7f2d2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3b7f2d2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3b7f2d2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3b7f2d2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3b7f2d2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93b7f2d2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3b7f2d2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3b7f2d2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3b7f2d2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3b7f2d2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acks.stanford.edu/file/druid:bf950qp8995/Feng_Huang_Wu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663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Swapping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170050099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Preetam 170070042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Project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is based on work done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Feng Huang and Wu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Task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an image, identify the face, facial features and replace it with a similar face from the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-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Face Detection and Facial features extraction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Replacement face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Extracting the region of the face to be replaced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Color blending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Landmarks Detection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0" y="1898643"/>
            <a:ext cx="4454750" cy="334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extraction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4425" y="1853850"/>
            <a:ext cx="7405450" cy="37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implementation	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Facial features detection done on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Facial extraction done on MATLAB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 - handpicked frontal faces in LFW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on cost function - magnitude of gradient or square of gradients?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constrain the search for optimal seam? Explored tradeoffs. Optimality vs Complexity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Thankyou!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