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a189705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a189705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a189705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a189705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20951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20951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209513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20951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209513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209513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209513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209513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2095132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2095132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a18970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a18970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a18970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a18970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a18970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a18970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a18970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a18970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a189705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a189705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a189705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a189705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a189705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a189705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a18970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a18970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yangxuntu/vrd" TargetMode="External"/><Relationship Id="rId4" Type="http://schemas.openxmlformats.org/officeDocument/2006/relationships/hyperlink" Target="https://github.com/RaRe-Technologies/gensim/blob/develop/docs/notebooks/annoytutorial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-GB" sz="36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ZERO SHOT LEARNING in SCENE GRAPH GENERATION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SPURs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160050043 Sanchit Jain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160050042 Rupesh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160050032 Utkarsh Gupta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170070042 Preetam Pinnada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Required computational source</a:t>
            </a:r>
            <a:endParaRPr sz="2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54525" y="2120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Nvidia-smi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Have a 4GB nvidia geforce gtx 1050 Ti on one of the laptops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Btw already have a pre trained network for scene graph generation. Need to fine tune.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(As discussed in presentation we may need to train it fully which we have already described in obtained results in the last slide)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Work distribution and Timeline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54525" y="2120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8th April Run the github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14th April Make necessary changes for Word2Vec in the implementation and store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 21st April Test on various embeddings like ELMO, GloVe,Gensim and report the best result out of these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Later time for extra spill overs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Additions after presentation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54525" y="2120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pretrained model was not working.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were able to train the model ourselves and got a test accuracy as 47.5% after training for 20 Hours (max going upto 51.9 %) (screen-shot on next page)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ran the test results which we obtained the result as follows for the vrd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We are getting test accuracy of </a:t>
            </a:r>
            <a:r>
              <a:rPr b="1" lang="en-GB"/>
              <a:t>45.9774633124 %(screen-shot attached)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Also VG dataset is being downloaded as of now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Training SS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654525" y="2120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0" y="2120432"/>
            <a:ext cx="8810625" cy="2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Testing SS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654525" y="2120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75" y="1853850"/>
            <a:ext cx="8251426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Test time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Our run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R50 : 45.9 %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R100:  45.9%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Github post result (For R100)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39802" t="33422"/>
          <a:stretch/>
        </p:blipFill>
        <p:spPr>
          <a:xfrm>
            <a:off x="2089625" y="3890450"/>
            <a:ext cx="2866375" cy="8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2321300"/>
            <a:ext cx="76887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98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Given an image, we have to generate SCENE Graph , a graph showing various objects in the image as nodes and relationship between then as edges in the graph.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Using knowledge of word embeddings as a good representation to word, we will find a map between the 2 object detected to the word embedding space through Fully Connected Neural Network and thereby predict the relationship between them.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Visual Translation Embedding Network for Visual Relation Detection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Scene Graph Generation by Iterative Message Passing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Zero-Shot Learning - The Good, the Bad and the Ugly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Faster R-CNN: Towards Real-Time Object Detection with Region Proposal Networks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Visual Relationship Detection with Deep Structural Ranking 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Ideas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Basic scheme of Scene Graph generation: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Classify Objects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Classify relationship between each pair of objects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Working in Embedding space: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Learn the transformation matrices from feature space to embedding space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Maximize dot product between target relationship and the predicted relationship</a:t>
            </a:r>
            <a:r>
              <a:rPr lang="en-GB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Identified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This is trying to calculate the max over all relationship possible by making a vocabulary and this harmes the scalibility of the network.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To patch this problem, we are using the word embedding of relationship words in the training time and minimising the square distance with our target word embedding vector. As a result, our output of the network will be also an embedding vector , because that’s the way to minimise square loss. Making similar prediction. Same direction as well as norm.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At test time, we can use reverse mapping to find the closest word for a given vector output of network.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 and Evaluation Plan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56150" y="1853850"/>
            <a:ext cx="768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VG Dataset (Visual Genome)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VRD Dataset (Visual Relation Detection) → 4000 train;1000 test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Achieve similar results with the changed loss function and make test time predictions of some relationships not in the training data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VG </a:t>
            </a:r>
            <a:r>
              <a:rPr lang="en-GB" sz="1200"/>
              <a:t>Dataset description: (.json files except the the first)</a:t>
            </a:r>
            <a:endParaRPr sz="1200"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Images (eg. image_id.jpg)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Images metadata: image id, url, width, height, coco_if, flickr_id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Region descriptions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 Image_id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 Regions: region_id, x, y, width, height, phrase, synsets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Questions and answers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 Image_id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 Qas: qa_id, question, answer, question_synsets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6200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Objects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Image_id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Objects: object_id, x, y, w, h, name, synsets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Attributes: Image_id, Objects, Attributes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Relationships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Image_id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Relationship_id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Predicate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Subject: object_id, x, y, w, h, name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Object: object_id, x, y, w, h, name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Synsets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Region graphs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Image_id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Regions: region_id, objects, relationships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Scene graphs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Image_id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Relationships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Qa_to_region_mapping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Coding schematics</a:t>
            </a:r>
            <a:endParaRPr sz="2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654525" y="2120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tensorflow-gpu==1.3.0(installed )  ;  Cuda8 ; libcuDNN6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Already have the github implementation(Visual Translation Embedding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Vtrance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Vrd (visual relation detection) files with pretrained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And embedding to top5 word precition using ANNOY 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https://github.com/RaRe-Technologies/gensim/blob/develop/docs/notebooks/annoytutorial.ipynb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