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7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4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6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4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5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3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1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7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E5F387-06BD-4942-B842-3DC13E7C251F}" type="datetimeFigureOut">
              <a:rPr lang="en-IN" smtClean="0"/>
              <a:t>23-07-2022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C525D43-D970-4A8E-9878-4B9B378A731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309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394" y="273335"/>
            <a:ext cx="972020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8895" algn="l"/>
              </a:tabLst>
            </a:pPr>
            <a:br>
              <a:rPr lang="en-IN" sz="4800" b="0" i="0" u="none" dirty="0">
                <a:latin typeface="Carlito"/>
                <a:cs typeface="Carlito"/>
              </a:rPr>
            </a:br>
            <a:r>
              <a:rPr sz="4800" b="0" i="0" u="none" dirty="0">
                <a:latin typeface="Carlito"/>
                <a:cs typeface="Carlito"/>
              </a:rPr>
              <a:t>Name </a:t>
            </a:r>
            <a:r>
              <a:rPr sz="4800" b="0" i="0" u="none" spc="-5" dirty="0">
                <a:latin typeface="Carlito"/>
                <a:cs typeface="Carlito"/>
              </a:rPr>
              <a:t>of</a:t>
            </a:r>
            <a:r>
              <a:rPr sz="4800" b="0" i="0" u="none" spc="10" dirty="0">
                <a:latin typeface="Carlito"/>
                <a:cs typeface="Carlito"/>
              </a:rPr>
              <a:t> </a:t>
            </a:r>
            <a:r>
              <a:rPr sz="4800" b="0" i="0" u="none" dirty="0">
                <a:latin typeface="Carlito"/>
                <a:cs typeface="Carlito"/>
              </a:rPr>
              <a:t>the</a:t>
            </a:r>
            <a:r>
              <a:rPr sz="4800" b="0" i="0" u="none" spc="10" dirty="0">
                <a:latin typeface="Carlito"/>
                <a:cs typeface="Carlito"/>
              </a:rPr>
              <a:t> </a:t>
            </a:r>
            <a:r>
              <a:rPr sz="4800" b="0" i="0" u="none" spc="-15" dirty="0">
                <a:latin typeface="Carlito"/>
                <a:cs typeface="Carlito"/>
              </a:rPr>
              <a:t>Project	</a:t>
            </a:r>
            <a:r>
              <a:rPr sz="4800" b="0" i="0" u="none" dirty="0">
                <a:latin typeface="Gothic Uralic"/>
                <a:cs typeface="Gothic Uralic"/>
              </a:rPr>
              <a:t>-</a:t>
            </a:r>
            <a:r>
              <a:rPr sz="4800" b="0" i="0" u="none" spc="-90" dirty="0">
                <a:latin typeface="Gothic Uralic"/>
                <a:cs typeface="Gothic Uralic"/>
              </a:rPr>
              <a:t> </a:t>
            </a:r>
            <a:r>
              <a:rPr sz="4800" i="0" spc="-325" dirty="0">
                <a:latin typeface="Arial"/>
                <a:cs typeface="Arial"/>
              </a:rPr>
              <a:t>SNIPER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2438" y="3108504"/>
            <a:ext cx="3584575" cy="34283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18795">
              <a:lnSpc>
                <a:spcPct val="128499"/>
              </a:lnSpc>
              <a:spcBef>
                <a:spcPts val="160"/>
              </a:spcBef>
            </a:pPr>
            <a:r>
              <a:rPr sz="3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othic Uralic"/>
                <a:cs typeface="Gothic Uralic"/>
              </a:rPr>
              <a:t>Submitted </a:t>
            </a:r>
            <a:r>
              <a:rPr sz="3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othic Uralic"/>
                <a:cs typeface="Gothic Uralic"/>
              </a:rPr>
              <a:t>By </a:t>
            </a:r>
            <a:r>
              <a:rPr sz="32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Gothic Uralic"/>
                <a:cs typeface="Gothic Uralic"/>
              </a:rPr>
              <a:t>:- </a:t>
            </a:r>
            <a:r>
              <a:rPr sz="3200" b="1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Pritam Patel  </a:t>
            </a:r>
            <a:endParaRPr lang="en-IN" sz="2800" spc="-5" dirty="0">
              <a:solidFill>
                <a:srgbClr val="404040"/>
              </a:solidFill>
              <a:latin typeface="Gothic Uralic"/>
              <a:cs typeface="Gothic Uralic"/>
            </a:endParaRPr>
          </a:p>
          <a:p>
            <a:pPr marL="12700" marR="518795">
              <a:lnSpc>
                <a:spcPct val="128499"/>
              </a:lnSpc>
              <a:spcBef>
                <a:spcPts val="160"/>
              </a:spcBef>
            </a:pP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Neha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Kathar  Satyapriya</a:t>
            </a:r>
            <a:r>
              <a:rPr sz="2800" spc="-6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Nayak</a:t>
            </a:r>
            <a:endParaRPr sz="2800" dirty="0">
              <a:latin typeface="Gothic Uralic"/>
              <a:cs typeface="Gothic Uralic"/>
            </a:endParaRPr>
          </a:p>
          <a:p>
            <a:pPr marL="12700" marR="5080">
              <a:lnSpc>
                <a:spcPct val="129600"/>
              </a:lnSpc>
              <a:spcBef>
                <a:spcPts val="10"/>
              </a:spcBef>
            </a:pP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Akash </a:t>
            </a:r>
            <a:r>
              <a:rPr sz="2800" spc="-5" dirty="0">
                <a:solidFill>
                  <a:srgbClr val="404040"/>
                </a:solidFill>
                <a:latin typeface="Gothic Uralic"/>
                <a:cs typeface="Gothic Uralic"/>
              </a:rPr>
              <a:t>kumar Gouda  Kanhu charan</a:t>
            </a:r>
            <a:r>
              <a:rPr sz="28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Gothic Uralic"/>
                <a:cs typeface="Gothic Uralic"/>
              </a:rPr>
              <a:t>Das</a:t>
            </a:r>
            <a:endParaRPr sz="28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290" y="3875140"/>
            <a:ext cx="4241800" cy="242867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151255">
              <a:lnSpc>
                <a:spcPct val="148200"/>
              </a:lnSpc>
              <a:spcBef>
                <a:spcPts val="300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Gothic Uralic"/>
                <a:cs typeface="Gothic Uralic"/>
              </a:rPr>
              <a:t>Guided By :- </a:t>
            </a:r>
            <a:r>
              <a:rPr sz="3200" b="1" dirty="0">
                <a:latin typeface="Gothic Uralic"/>
                <a:cs typeface="Gothic Uralic"/>
              </a:rPr>
              <a:t> </a:t>
            </a:r>
            <a:endParaRPr lang="en-IN" sz="3200" b="1" dirty="0">
              <a:latin typeface="Gothic Uralic"/>
              <a:cs typeface="Gothic Uralic"/>
            </a:endParaRPr>
          </a:p>
          <a:p>
            <a:pPr marL="12700" marR="1151255">
              <a:lnSpc>
                <a:spcPct val="148200"/>
              </a:lnSpc>
              <a:spcBef>
                <a:spcPts val="300"/>
              </a:spcBef>
            </a:pPr>
            <a:r>
              <a:rPr lang="en-IN" sz="2400" spc="-5" dirty="0">
                <a:latin typeface="Gothic Uralic"/>
                <a:cs typeface="Gothic Uralic"/>
              </a:rPr>
              <a:t>Prof. Bibhudendu</a:t>
            </a:r>
            <a:r>
              <a:rPr lang="en-IN" sz="2400" spc="-45" dirty="0">
                <a:latin typeface="Gothic Uralic"/>
                <a:cs typeface="Gothic Uralic"/>
              </a:rPr>
              <a:t> </a:t>
            </a:r>
            <a:r>
              <a:rPr lang="en-IN" sz="2400" spc="-5" dirty="0">
                <a:latin typeface="Gothic Uralic"/>
                <a:cs typeface="Gothic Uralic"/>
              </a:rPr>
              <a:t>Panda</a:t>
            </a:r>
            <a:endParaRPr lang="en-IN" sz="2400" dirty="0">
              <a:latin typeface="Gothic Uralic"/>
              <a:cs typeface="Gothic Uralic"/>
            </a:endParaRPr>
          </a:p>
          <a:p>
            <a:pPr marL="12700" marR="1151255">
              <a:lnSpc>
                <a:spcPct val="148200"/>
              </a:lnSpc>
              <a:spcBef>
                <a:spcPts val="300"/>
              </a:spcBef>
            </a:pPr>
            <a:r>
              <a:rPr sz="2400" spc="-5" dirty="0">
                <a:latin typeface="Gothic Uralic"/>
                <a:cs typeface="Gothic Uralic"/>
              </a:rPr>
              <a:t>Mr. Satyajit Appot  Mr. Rajat</a:t>
            </a:r>
            <a:r>
              <a:rPr sz="2400" spc="-1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Barik</a:t>
            </a:r>
            <a:endParaRPr sz="24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971A-D91B-2233-E76A-B35799DA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trading in 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19C4E8-36BC-2944-C2B5-037BACFEA2C6}"/>
              </a:ext>
            </a:extLst>
          </p:cNvPr>
          <p:cNvSpPr/>
          <p:nvPr/>
        </p:nvSpPr>
        <p:spPr>
          <a:xfrm>
            <a:off x="467162" y="2958005"/>
            <a:ext cx="60885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Ascending Triangle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Descending triangle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Symmetrical Triangle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4ED17-E5D6-B446-0CCA-8EBFC2920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31" y="1976219"/>
            <a:ext cx="4685523" cy="46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D716-3D83-B915-7F2A-D5A61CD1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DATABASE:- MONGODB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F68E17-15C5-6C19-5EAE-939569271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50094"/>
            <a:ext cx="4801535" cy="210370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BD3B8F-073F-0C09-B77F-56CE9600C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33" y="1883688"/>
            <a:ext cx="5537485" cy="2082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50D00A-3342-9B87-CE51-65DBEEA48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0" y="4492688"/>
            <a:ext cx="4057858" cy="2209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5EE33C-BB7A-2B51-1C09-BC75DDB6C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33" y="4279926"/>
            <a:ext cx="5906278" cy="23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9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F07D-B044-333F-EEA5-92CB495F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Development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160CA-52BA-FC0F-19D8-20C27A519ADA}"/>
              </a:ext>
            </a:extLst>
          </p:cNvPr>
          <p:cNvSpPr/>
          <p:nvPr/>
        </p:nvSpPr>
        <p:spPr>
          <a:xfrm>
            <a:off x="427656" y="2761859"/>
            <a:ext cx="1750798" cy="588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 END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8204C0-C896-4DEA-8C8C-5156D7E08D7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78454" y="3055941"/>
            <a:ext cx="1164774" cy="42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0827FC-3F7F-CE1D-7C62-D0752497A148}"/>
              </a:ext>
            </a:extLst>
          </p:cNvPr>
          <p:cNvSpPr/>
          <p:nvPr/>
        </p:nvSpPr>
        <p:spPr>
          <a:xfrm>
            <a:off x="3340356" y="3192905"/>
            <a:ext cx="1750798" cy="588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D9B5E4-74E1-3950-8208-5C3A1EC8EF9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088290" y="3502086"/>
            <a:ext cx="922173" cy="45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C333BA1-98AD-EA1F-5766-7643ED5C51E1}"/>
              </a:ext>
            </a:extLst>
          </p:cNvPr>
          <p:cNvSpPr/>
          <p:nvPr/>
        </p:nvSpPr>
        <p:spPr>
          <a:xfrm>
            <a:off x="6010463" y="3732229"/>
            <a:ext cx="904674" cy="453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31F76C-9DC9-AFE0-D03F-ED3AB7E06EBE}"/>
              </a:ext>
            </a:extLst>
          </p:cNvPr>
          <p:cNvSpPr/>
          <p:nvPr/>
        </p:nvSpPr>
        <p:spPr>
          <a:xfrm>
            <a:off x="7893696" y="4422707"/>
            <a:ext cx="1026369" cy="4758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3AE83F-2907-D049-5958-40F350B15E0B}"/>
              </a:ext>
            </a:extLst>
          </p:cNvPr>
          <p:cNvCxnSpPr>
            <a:cxnSpLocks/>
          </p:cNvCxnSpPr>
          <p:nvPr/>
        </p:nvCxnSpPr>
        <p:spPr>
          <a:xfrm>
            <a:off x="6895314" y="3926322"/>
            <a:ext cx="1017035" cy="73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0FFC8-AB34-096A-AD42-B4828AD9C0C8}"/>
              </a:ext>
            </a:extLst>
          </p:cNvPr>
          <p:cNvCxnSpPr>
            <a:stCxn id="9" idx="3"/>
          </p:cNvCxnSpPr>
          <p:nvPr/>
        </p:nvCxnSpPr>
        <p:spPr>
          <a:xfrm flipV="1">
            <a:off x="8920065" y="4185396"/>
            <a:ext cx="653147" cy="47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957AFC5-C1B5-69F6-8F8D-A767677927B7}"/>
              </a:ext>
            </a:extLst>
          </p:cNvPr>
          <p:cNvSpPr/>
          <p:nvPr/>
        </p:nvSpPr>
        <p:spPr>
          <a:xfrm>
            <a:off x="9591211" y="3909191"/>
            <a:ext cx="1750798" cy="588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  </a:t>
            </a:r>
          </a:p>
        </p:txBody>
      </p:sp>
    </p:spTree>
    <p:extLst>
      <p:ext uri="{BB962C8B-B14F-4D97-AF65-F5344CB8AC3E}">
        <p14:creationId xmlns:p14="http://schemas.microsoft.com/office/powerpoint/2010/main" val="389845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666" y="1136245"/>
            <a:ext cx="97745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Working </a:t>
            </a:r>
            <a:r>
              <a:rPr spc="-5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459" y="2743961"/>
            <a:ext cx="9309735" cy="364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Developed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Angular Js –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(Done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Kanhu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&amp;</a:t>
            </a:r>
            <a:r>
              <a:rPr sz="24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Akash).</a:t>
            </a:r>
            <a:endParaRPr sz="2400">
              <a:latin typeface="Carlito"/>
              <a:cs typeface="Carlito"/>
            </a:endParaRPr>
          </a:p>
          <a:p>
            <a:pPr marL="469900" marR="5080" indent="-457200">
              <a:lnSpc>
                <a:spcPct val="150000"/>
              </a:lnSpc>
              <a:spcBef>
                <a:spcPts val="994"/>
              </a:spcBef>
              <a:buClr>
                <a:srgbClr val="B31166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Backend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Integration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python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including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Profit/Loss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Indicator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,Previous 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percentage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value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(Done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–</a:t>
            </a:r>
            <a:r>
              <a:rPr sz="24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Neha).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31166"/>
              </a:buClr>
              <a:buFont typeface="Carlito"/>
              <a:buAutoNum type="arabicPeriod"/>
            </a:pP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lr>
                <a:srgbClr val="B31166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Fetch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 JSON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FastAPI.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31166"/>
              </a:buClr>
              <a:buFont typeface="Carlito"/>
              <a:buAutoNum type="arabicPeriod"/>
            </a:pPr>
            <a:endParaRPr sz="19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Clr>
                <a:srgbClr val="B31166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Implementation of OOPS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Concept.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31166"/>
              </a:buClr>
              <a:buFont typeface="Carlito"/>
              <a:buAutoNum type="arabicPeriod"/>
            </a:pPr>
            <a:endParaRPr sz="19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Clr>
                <a:srgbClr val="B31166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Unit </a:t>
            </a:r>
            <a:r>
              <a:rPr sz="2400" spc="-40" dirty="0">
                <a:solidFill>
                  <a:srgbClr val="404040"/>
                </a:solidFill>
                <a:latin typeface="Carlito"/>
                <a:cs typeface="Carlito"/>
              </a:rPr>
              <a:t>Testing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(Done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– Neha</a:t>
            </a:r>
            <a:r>
              <a:rPr sz="24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Kathar).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335" y="1031494"/>
            <a:ext cx="925258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12420" algn="l"/>
              </a:tabLst>
            </a:pPr>
            <a:r>
              <a:rPr sz="2400" spc="-5" dirty="0">
                <a:latin typeface="Carlito"/>
                <a:cs typeface="Carlito"/>
              </a:rPr>
              <a:t>Design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Dataset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20" dirty="0">
                <a:latin typeface="Carlito"/>
                <a:cs typeface="Carlito"/>
              </a:rPr>
              <a:t>different Triangle Pattern </a:t>
            </a:r>
            <a:r>
              <a:rPr sz="2400" spc="-10" dirty="0">
                <a:latin typeface="Carlito"/>
                <a:cs typeface="Carlito"/>
              </a:rPr>
              <a:t>structure </a:t>
            </a:r>
            <a:r>
              <a:rPr sz="2400" spc="-5" dirty="0">
                <a:latin typeface="Carlito"/>
                <a:cs typeface="Carlito"/>
              </a:rPr>
              <a:t>using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Machine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eriod" startAt="6"/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5866765" algn="l"/>
              </a:tabLst>
            </a:pPr>
            <a:r>
              <a:rPr sz="2400" spc="-5" dirty="0">
                <a:latin typeface="Carlito"/>
                <a:cs typeface="Carlito"/>
              </a:rPr>
              <a:t>Learning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showing Entry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Exit</a:t>
            </a:r>
            <a:r>
              <a:rPr sz="2400" dirty="0">
                <a:latin typeface="Carlito"/>
                <a:cs typeface="Carlito"/>
              </a:rPr>
              <a:t> and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Stoploss	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5" dirty="0">
                <a:latin typeface="Carlito"/>
                <a:cs typeface="Carlito"/>
              </a:rPr>
              <a:t>(Done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5" dirty="0">
                <a:latin typeface="Carlito"/>
                <a:cs typeface="Carlito"/>
              </a:rPr>
              <a:t>Pritam </a:t>
            </a:r>
            <a:r>
              <a:rPr sz="2400" spc="-20" dirty="0">
                <a:latin typeface="Carlito"/>
                <a:cs typeface="Carlito"/>
              </a:rPr>
              <a:t>Patel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311785" indent="-299720">
              <a:lnSpc>
                <a:spcPct val="100000"/>
              </a:lnSpc>
              <a:buAutoNum type="arabicPeriod" startAt="7"/>
              <a:tabLst>
                <a:tab pos="312420" algn="l"/>
              </a:tabLst>
            </a:pPr>
            <a:r>
              <a:rPr sz="2400" spc="-5" dirty="0">
                <a:latin typeface="Carlito"/>
                <a:cs typeface="Carlito"/>
              </a:rPr>
              <a:t>Push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in GitHub </a:t>
            </a:r>
            <a:r>
              <a:rPr sz="2400" spc="-10" dirty="0">
                <a:latin typeface="Carlito"/>
                <a:cs typeface="Carlito"/>
              </a:rPr>
              <a:t>Repository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Setup </a:t>
            </a:r>
            <a:r>
              <a:rPr sz="2400" dirty="0">
                <a:latin typeface="Carlito"/>
                <a:cs typeface="Carlito"/>
              </a:rPr>
              <a:t>Jenkins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–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eriod" startAt="7"/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(Done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10" dirty="0">
                <a:latin typeface="Carlito"/>
                <a:cs typeface="Carlito"/>
              </a:rPr>
              <a:t>Satyapriya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Naik).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311785" indent="-299720">
              <a:lnSpc>
                <a:spcPct val="100000"/>
              </a:lnSpc>
              <a:buAutoNum type="arabicPeriod" startAt="8"/>
              <a:tabLst>
                <a:tab pos="312420" algn="l"/>
              </a:tabLst>
            </a:pPr>
            <a:r>
              <a:rPr sz="2400" spc="-5" dirty="0">
                <a:latin typeface="Carlito"/>
                <a:cs typeface="Carlito"/>
              </a:rPr>
              <a:t>Code </a:t>
            </a:r>
            <a:r>
              <a:rPr sz="2400" spc="-10" dirty="0">
                <a:latin typeface="Carlito"/>
                <a:cs typeface="Carlito"/>
              </a:rPr>
              <a:t>Review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Documentation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10" dirty="0">
                <a:latin typeface="Carlito"/>
                <a:cs typeface="Carlito"/>
              </a:rPr>
              <a:t>(Pritam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Satyapriya).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210311"/>
            <a:ext cx="5643372" cy="3006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5559" y="210311"/>
            <a:ext cx="5353812" cy="3006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8686" y="3640835"/>
            <a:ext cx="5128841" cy="2686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68361" y="3373628"/>
            <a:ext cx="357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1800" spc="-5" dirty="0">
                <a:latin typeface="Times New Roman"/>
                <a:cs typeface="Times New Roman"/>
              </a:rPr>
              <a:t>Stock </a:t>
            </a:r>
            <a:r>
              <a:rPr sz="1800" dirty="0">
                <a:latin typeface="Times New Roman"/>
                <a:cs typeface="Times New Roman"/>
              </a:rPr>
              <a:t>Market Strategies </a:t>
            </a:r>
            <a:r>
              <a:rPr sz="1800" spc="-5" dirty="0">
                <a:latin typeface="Times New Roman"/>
                <a:cs typeface="Times New Roman"/>
              </a:rPr>
              <a:t>JSON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1588" y="3373628"/>
            <a:ext cx="1822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1800" spc="-10" dirty="0">
                <a:latin typeface="Times New Roman"/>
                <a:cs typeface="Times New Roman"/>
              </a:rPr>
              <a:t>UI </a:t>
            </a:r>
            <a:r>
              <a:rPr sz="1800" dirty="0">
                <a:latin typeface="Times New Roman"/>
                <a:cs typeface="Times New Roman"/>
              </a:rPr>
              <a:t>Development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1535" y="6435648"/>
            <a:ext cx="419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1800" spc="-5" dirty="0">
                <a:latin typeface="Times New Roman"/>
                <a:cs typeface="Times New Roman"/>
              </a:rPr>
              <a:t>Descendants </a:t>
            </a:r>
            <a:r>
              <a:rPr sz="1800" spc="-10" dirty="0">
                <a:latin typeface="Times New Roman"/>
                <a:cs typeface="Times New Roman"/>
              </a:rPr>
              <a:t>Triangle </a:t>
            </a:r>
            <a:r>
              <a:rPr sz="1800" dirty="0">
                <a:latin typeface="Times New Roman"/>
                <a:cs typeface="Times New Roman"/>
              </a:rPr>
              <a:t>Pattern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8120"/>
            <a:ext cx="5315711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2550" y="3798189"/>
            <a:ext cx="207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1800" spc="-5" dirty="0">
                <a:latin typeface="Times New Roman"/>
                <a:cs typeface="Times New Roman"/>
              </a:rPr>
              <a:t>Stock </a:t>
            </a:r>
            <a:r>
              <a:rPr sz="1800" spc="-10" dirty="0">
                <a:latin typeface="Times New Roman"/>
                <a:cs typeface="Times New Roman"/>
              </a:rPr>
              <a:t>Visualization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3168" y="3583584"/>
            <a:ext cx="2526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</a:t>
            </a:r>
            <a:r>
              <a:rPr lang="en-IN" sz="1800" dirty="0">
                <a:latin typeface="Times New Roman"/>
                <a:cs typeface="Times New Roman"/>
              </a:rPr>
              <a:t>Stock Market Predicator</a:t>
            </a:r>
            <a:r>
              <a:rPr lang="en-IN"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CE998-4E5A-3BD6-A3A3-BC24AC44A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46" y="160799"/>
            <a:ext cx="6477306" cy="3242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0DE93-80BA-BF0D-0D28-28A3B2946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72" y="4098591"/>
            <a:ext cx="4746645" cy="26865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D9-C4E1-4272-9C7D-F30C56BC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setup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FC5C21-C12A-09EF-B1E4-573238492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62" y="740394"/>
            <a:ext cx="1709862" cy="9826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75C2C3-16F7-0EB4-7371-EF0EBB4419D7}"/>
              </a:ext>
            </a:extLst>
          </p:cNvPr>
          <p:cNvSpPr/>
          <p:nvPr/>
        </p:nvSpPr>
        <p:spPr>
          <a:xfrm>
            <a:off x="310703" y="1953535"/>
            <a:ext cx="3173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313317-C36A-1E56-72F1-DB526EAC57A9}"/>
              </a:ext>
            </a:extLst>
          </p:cNvPr>
          <p:cNvSpPr/>
          <p:nvPr/>
        </p:nvSpPr>
        <p:spPr>
          <a:xfrm>
            <a:off x="-635114" y="3436703"/>
            <a:ext cx="745332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–g angular-cli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--ng new my-dream-app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--cd my app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--ng serve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8E04DC-1CFB-C971-A9E8-DC3BC107F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222" y="3102788"/>
            <a:ext cx="5906276" cy="278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4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EB0C-B4E0-6879-6967-D41559D2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FF43A-5C49-EB32-1C1C-14DF2ED10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28" y="664832"/>
            <a:ext cx="2061895" cy="10554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8F2F5C-1201-FFC3-7709-45586A51D68B}"/>
              </a:ext>
            </a:extLst>
          </p:cNvPr>
          <p:cNvSpPr/>
          <p:nvPr/>
        </p:nvSpPr>
        <p:spPr>
          <a:xfrm>
            <a:off x="1044438" y="2164702"/>
            <a:ext cx="5051562" cy="50979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Module Environment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1.Pandas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2.Matplotlib 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NumPy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4.Yfinance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5.Seaborn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6.Fastapi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7.Flask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8.util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F21D7C-9812-0D44-0C59-1BA82E22B87C}"/>
              </a:ext>
            </a:extLst>
          </p:cNvPr>
          <p:cNvSpPr/>
          <p:nvPr/>
        </p:nvSpPr>
        <p:spPr>
          <a:xfrm>
            <a:off x="6291349" y="2242456"/>
            <a:ext cx="505156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 :-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uvicorn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098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D73F-CBC7-042A-FF43-1DC2DC1B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76426-4309-4671-C6BD-66BF3F155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79" y="2118049"/>
            <a:ext cx="4431883" cy="403066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9DC891-D552-5E37-6506-FC63F3816612}"/>
              </a:ext>
            </a:extLst>
          </p:cNvPr>
          <p:cNvSpPr/>
          <p:nvPr/>
        </p:nvSpPr>
        <p:spPr>
          <a:xfrm>
            <a:off x="454768" y="2799784"/>
            <a:ext cx="6067751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ML Algorithm</a:t>
            </a:r>
          </a:p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1.Lasso and Ridge Model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6016013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230</TotalTime>
  <Words>269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Carlito</vt:lpstr>
      <vt:lpstr>Gill Sans MT</vt:lpstr>
      <vt:lpstr>Gothic Uralic</vt:lpstr>
      <vt:lpstr>Times New Roman</vt:lpstr>
      <vt:lpstr>Wingdings 2</vt:lpstr>
      <vt:lpstr>Dividend</vt:lpstr>
      <vt:lpstr> Name of the Project - SNIPER</vt:lpstr>
      <vt:lpstr>PROJECT Development Step</vt:lpstr>
      <vt:lpstr>Working Strategies</vt:lpstr>
      <vt:lpstr>PowerPoint Presentation</vt:lpstr>
      <vt:lpstr>PowerPoint Presentation</vt:lpstr>
      <vt:lpstr>PowerPoint Presentation</vt:lpstr>
      <vt:lpstr>Project setup </vt:lpstr>
      <vt:lpstr>BACKEND </vt:lpstr>
      <vt:lpstr>Machine learning </vt:lpstr>
      <vt:lpstr>Pattern trading in ml</vt:lpstr>
      <vt:lpstr>DATABASE:- MONGODB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Project - SNIPER</dc:title>
  <dc:creator>PRITAM PATEL</dc:creator>
  <cp:lastModifiedBy>PRITAM PATEL</cp:lastModifiedBy>
  <cp:revision>3</cp:revision>
  <dcterms:created xsi:type="dcterms:W3CDTF">2022-07-23T05:26:18Z</dcterms:created>
  <dcterms:modified xsi:type="dcterms:W3CDTF">2022-07-23T11:02:31Z</dcterms:modified>
</cp:coreProperties>
</file>