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DDEA1-72D1-43CE-96A2-1F6093DE56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25DB48-0774-AAC9-68F9-4B8DCDA04A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618614-723B-FD92-D1D0-F9641B22C746}"/>
              </a:ext>
            </a:extLst>
          </p:cNvPr>
          <p:cNvSpPr>
            <a:spLocks noGrp="1"/>
          </p:cNvSpPr>
          <p:nvPr>
            <p:ph type="dt" sz="half" idx="10"/>
          </p:nvPr>
        </p:nvSpPr>
        <p:spPr/>
        <p:txBody>
          <a:bodyPr/>
          <a:lstStyle/>
          <a:p>
            <a:fld id="{94EF8E8B-8E77-4EBF-A059-6C5AC8A95E5F}" type="datetimeFigureOut">
              <a:rPr lang="en-US" smtClean="0"/>
              <a:t>19-Mar-25</a:t>
            </a:fld>
            <a:endParaRPr lang="en-US"/>
          </a:p>
        </p:txBody>
      </p:sp>
      <p:sp>
        <p:nvSpPr>
          <p:cNvPr id="5" name="Footer Placeholder 4">
            <a:extLst>
              <a:ext uri="{FF2B5EF4-FFF2-40B4-BE49-F238E27FC236}">
                <a16:creationId xmlns:a16="http://schemas.microsoft.com/office/drawing/2014/main" id="{D3C91C9E-789F-6756-CE1D-FD708E875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AF4E1D-FBFF-9BA1-7BBB-5A7D0CB61EE8}"/>
              </a:ext>
            </a:extLst>
          </p:cNvPr>
          <p:cNvSpPr>
            <a:spLocks noGrp="1"/>
          </p:cNvSpPr>
          <p:nvPr>
            <p:ph type="sldNum" sz="quarter" idx="12"/>
          </p:nvPr>
        </p:nvSpPr>
        <p:spPr/>
        <p:txBody>
          <a:bodyPr/>
          <a:lstStyle/>
          <a:p>
            <a:fld id="{80A1B38E-B009-43DF-BD10-9F9AE357339D}" type="slidenum">
              <a:rPr lang="en-US" smtClean="0"/>
              <a:t>‹#›</a:t>
            </a:fld>
            <a:endParaRPr lang="en-US"/>
          </a:p>
        </p:txBody>
      </p:sp>
    </p:spTree>
    <p:extLst>
      <p:ext uri="{BB962C8B-B14F-4D97-AF65-F5344CB8AC3E}">
        <p14:creationId xmlns:p14="http://schemas.microsoft.com/office/powerpoint/2010/main" val="3854939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BE26C-05C2-96C5-A13E-6FDD5A4891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0D4D33-F02C-0699-A691-D7B06A7386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5407E9-F657-89A4-6EA1-1706CC1253F9}"/>
              </a:ext>
            </a:extLst>
          </p:cNvPr>
          <p:cNvSpPr>
            <a:spLocks noGrp="1"/>
          </p:cNvSpPr>
          <p:nvPr>
            <p:ph type="dt" sz="half" idx="10"/>
          </p:nvPr>
        </p:nvSpPr>
        <p:spPr/>
        <p:txBody>
          <a:bodyPr/>
          <a:lstStyle/>
          <a:p>
            <a:fld id="{94EF8E8B-8E77-4EBF-A059-6C5AC8A95E5F}" type="datetimeFigureOut">
              <a:rPr lang="en-US" smtClean="0"/>
              <a:t>19-Mar-25</a:t>
            </a:fld>
            <a:endParaRPr lang="en-US"/>
          </a:p>
        </p:txBody>
      </p:sp>
      <p:sp>
        <p:nvSpPr>
          <p:cNvPr id="5" name="Footer Placeholder 4">
            <a:extLst>
              <a:ext uri="{FF2B5EF4-FFF2-40B4-BE49-F238E27FC236}">
                <a16:creationId xmlns:a16="http://schemas.microsoft.com/office/drawing/2014/main" id="{336B8620-E91C-D994-5DDD-15AD9C4DF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5A6A86-523E-53F3-A892-46E76F0AEA11}"/>
              </a:ext>
            </a:extLst>
          </p:cNvPr>
          <p:cNvSpPr>
            <a:spLocks noGrp="1"/>
          </p:cNvSpPr>
          <p:nvPr>
            <p:ph type="sldNum" sz="quarter" idx="12"/>
          </p:nvPr>
        </p:nvSpPr>
        <p:spPr/>
        <p:txBody>
          <a:bodyPr/>
          <a:lstStyle/>
          <a:p>
            <a:fld id="{80A1B38E-B009-43DF-BD10-9F9AE357339D}" type="slidenum">
              <a:rPr lang="en-US" smtClean="0"/>
              <a:t>‹#›</a:t>
            </a:fld>
            <a:endParaRPr lang="en-US"/>
          </a:p>
        </p:txBody>
      </p:sp>
    </p:spTree>
    <p:extLst>
      <p:ext uri="{BB962C8B-B14F-4D97-AF65-F5344CB8AC3E}">
        <p14:creationId xmlns:p14="http://schemas.microsoft.com/office/powerpoint/2010/main" val="497026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87A3BC-8BB9-AC64-508C-0CAC2F2039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47DC72-AEA2-D221-A400-66F3AE005D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AA9BF3-B6D1-5211-0E0A-ADBD2BE094A3}"/>
              </a:ext>
            </a:extLst>
          </p:cNvPr>
          <p:cNvSpPr>
            <a:spLocks noGrp="1"/>
          </p:cNvSpPr>
          <p:nvPr>
            <p:ph type="dt" sz="half" idx="10"/>
          </p:nvPr>
        </p:nvSpPr>
        <p:spPr/>
        <p:txBody>
          <a:bodyPr/>
          <a:lstStyle/>
          <a:p>
            <a:fld id="{94EF8E8B-8E77-4EBF-A059-6C5AC8A95E5F}" type="datetimeFigureOut">
              <a:rPr lang="en-US" smtClean="0"/>
              <a:t>19-Mar-25</a:t>
            </a:fld>
            <a:endParaRPr lang="en-US"/>
          </a:p>
        </p:txBody>
      </p:sp>
      <p:sp>
        <p:nvSpPr>
          <p:cNvPr id="5" name="Footer Placeholder 4">
            <a:extLst>
              <a:ext uri="{FF2B5EF4-FFF2-40B4-BE49-F238E27FC236}">
                <a16:creationId xmlns:a16="http://schemas.microsoft.com/office/drawing/2014/main" id="{EE44548B-F1CA-37C0-213C-5C35FB520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7C497B-BDA6-B7A1-F002-BDB540E2C158}"/>
              </a:ext>
            </a:extLst>
          </p:cNvPr>
          <p:cNvSpPr>
            <a:spLocks noGrp="1"/>
          </p:cNvSpPr>
          <p:nvPr>
            <p:ph type="sldNum" sz="quarter" idx="12"/>
          </p:nvPr>
        </p:nvSpPr>
        <p:spPr/>
        <p:txBody>
          <a:bodyPr/>
          <a:lstStyle/>
          <a:p>
            <a:fld id="{80A1B38E-B009-43DF-BD10-9F9AE357339D}" type="slidenum">
              <a:rPr lang="en-US" smtClean="0"/>
              <a:t>‹#›</a:t>
            </a:fld>
            <a:endParaRPr lang="en-US"/>
          </a:p>
        </p:txBody>
      </p:sp>
    </p:spTree>
    <p:extLst>
      <p:ext uri="{BB962C8B-B14F-4D97-AF65-F5344CB8AC3E}">
        <p14:creationId xmlns:p14="http://schemas.microsoft.com/office/powerpoint/2010/main" val="344845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E0D37-AEF1-F280-E913-C0CBD93C84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F32347-8C12-D950-907B-09D8D25BAD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01D86D-FB1F-479F-CB66-3C03A9086CBB}"/>
              </a:ext>
            </a:extLst>
          </p:cNvPr>
          <p:cNvSpPr>
            <a:spLocks noGrp="1"/>
          </p:cNvSpPr>
          <p:nvPr>
            <p:ph type="dt" sz="half" idx="10"/>
          </p:nvPr>
        </p:nvSpPr>
        <p:spPr/>
        <p:txBody>
          <a:bodyPr/>
          <a:lstStyle/>
          <a:p>
            <a:fld id="{94EF8E8B-8E77-4EBF-A059-6C5AC8A95E5F}" type="datetimeFigureOut">
              <a:rPr lang="en-US" smtClean="0"/>
              <a:t>19-Mar-25</a:t>
            </a:fld>
            <a:endParaRPr lang="en-US"/>
          </a:p>
        </p:txBody>
      </p:sp>
      <p:sp>
        <p:nvSpPr>
          <p:cNvPr id="5" name="Footer Placeholder 4">
            <a:extLst>
              <a:ext uri="{FF2B5EF4-FFF2-40B4-BE49-F238E27FC236}">
                <a16:creationId xmlns:a16="http://schemas.microsoft.com/office/drawing/2014/main" id="{1B8A2C27-6847-0E17-D5B2-CAD0DEA9C0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4A4BB7-3A25-5F1D-2B9C-3E1C643B6DDA}"/>
              </a:ext>
            </a:extLst>
          </p:cNvPr>
          <p:cNvSpPr>
            <a:spLocks noGrp="1"/>
          </p:cNvSpPr>
          <p:nvPr>
            <p:ph type="sldNum" sz="quarter" idx="12"/>
          </p:nvPr>
        </p:nvSpPr>
        <p:spPr/>
        <p:txBody>
          <a:bodyPr/>
          <a:lstStyle/>
          <a:p>
            <a:fld id="{80A1B38E-B009-43DF-BD10-9F9AE357339D}" type="slidenum">
              <a:rPr lang="en-US" smtClean="0"/>
              <a:t>‹#›</a:t>
            </a:fld>
            <a:endParaRPr lang="en-US"/>
          </a:p>
        </p:txBody>
      </p:sp>
    </p:spTree>
    <p:extLst>
      <p:ext uri="{BB962C8B-B14F-4D97-AF65-F5344CB8AC3E}">
        <p14:creationId xmlns:p14="http://schemas.microsoft.com/office/powerpoint/2010/main" val="407948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2B4F6-154D-06C2-85B7-67066F0DD1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040B60-FE77-56CB-5ADE-1F2449EB68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30B608-EBFD-AD92-8006-7CDD48599DCF}"/>
              </a:ext>
            </a:extLst>
          </p:cNvPr>
          <p:cNvSpPr>
            <a:spLocks noGrp="1"/>
          </p:cNvSpPr>
          <p:nvPr>
            <p:ph type="dt" sz="half" idx="10"/>
          </p:nvPr>
        </p:nvSpPr>
        <p:spPr/>
        <p:txBody>
          <a:bodyPr/>
          <a:lstStyle/>
          <a:p>
            <a:fld id="{94EF8E8B-8E77-4EBF-A059-6C5AC8A95E5F}" type="datetimeFigureOut">
              <a:rPr lang="en-US" smtClean="0"/>
              <a:t>19-Mar-25</a:t>
            </a:fld>
            <a:endParaRPr lang="en-US"/>
          </a:p>
        </p:txBody>
      </p:sp>
      <p:sp>
        <p:nvSpPr>
          <p:cNvPr id="5" name="Footer Placeholder 4">
            <a:extLst>
              <a:ext uri="{FF2B5EF4-FFF2-40B4-BE49-F238E27FC236}">
                <a16:creationId xmlns:a16="http://schemas.microsoft.com/office/drawing/2014/main" id="{E2EA5530-8D5B-48C3-655D-24400CE8F2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6F1F6-55C1-1781-1220-115C776E1F51}"/>
              </a:ext>
            </a:extLst>
          </p:cNvPr>
          <p:cNvSpPr>
            <a:spLocks noGrp="1"/>
          </p:cNvSpPr>
          <p:nvPr>
            <p:ph type="sldNum" sz="quarter" idx="12"/>
          </p:nvPr>
        </p:nvSpPr>
        <p:spPr/>
        <p:txBody>
          <a:bodyPr/>
          <a:lstStyle/>
          <a:p>
            <a:fld id="{80A1B38E-B009-43DF-BD10-9F9AE357339D}" type="slidenum">
              <a:rPr lang="en-US" smtClean="0"/>
              <a:t>‹#›</a:t>
            </a:fld>
            <a:endParaRPr lang="en-US"/>
          </a:p>
        </p:txBody>
      </p:sp>
    </p:spTree>
    <p:extLst>
      <p:ext uri="{BB962C8B-B14F-4D97-AF65-F5344CB8AC3E}">
        <p14:creationId xmlns:p14="http://schemas.microsoft.com/office/powerpoint/2010/main" val="277676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645BF-345E-FA65-74D8-BE3CCEB5B0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823AE0-ABA1-75EE-9A11-246891FB8A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69C0D6-03EB-E521-FCAB-67978F8F27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FAA985-1BAD-6E23-0737-C92E2979391F}"/>
              </a:ext>
            </a:extLst>
          </p:cNvPr>
          <p:cNvSpPr>
            <a:spLocks noGrp="1"/>
          </p:cNvSpPr>
          <p:nvPr>
            <p:ph type="dt" sz="half" idx="10"/>
          </p:nvPr>
        </p:nvSpPr>
        <p:spPr/>
        <p:txBody>
          <a:bodyPr/>
          <a:lstStyle/>
          <a:p>
            <a:fld id="{94EF8E8B-8E77-4EBF-A059-6C5AC8A95E5F}" type="datetimeFigureOut">
              <a:rPr lang="en-US" smtClean="0"/>
              <a:t>19-Mar-25</a:t>
            </a:fld>
            <a:endParaRPr lang="en-US"/>
          </a:p>
        </p:txBody>
      </p:sp>
      <p:sp>
        <p:nvSpPr>
          <p:cNvPr id="6" name="Footer Placeholder 5">
            <a:extLst>
              <a:ext uri="{FF2B5EF4-FFF2-40B4-BE49-F238E27FC236}">
                <a16:creationId xmlns:a16="http://schemas.microsoft.com/office/drawing/2014/main" id="{63A9BBF0-A9DB-8999-5049-EDBEDD6EB8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77B478-BB02-724C-47EB-AC704BEA8AF2}"/>
              </a:ext>
            </a:extLst>
          </p:cNvPr>
          <p:cNvSpPr>
            <a:spLocks noGrp="1"/>
          </p:cNvSpPr>
          <p:nvPr>
            <p:ph type="sldNum" sz="quarter" idx="12"/>
          </p:nvPr>
        </p:nvSpPr>
        <p:spPr/>
        <p:txBody>
          <a:bodyPr/>
          <a:lstStyle/>
          <a:p>
            <a:fld id="{80A1B38E-B009-43DF-BD10-9F9AE357339D}" type="slidenum">
              <a:rPr lang="en-US" smtClean="0"/>
              <a:t>‹#›</a:t>
            </a:fld>
            <a:endParaRPr lang="en-US"/>
          </a:p>
        </p:txBody>
      </p:sp>
    </p:spTree>
    <p:extLst>
      <p:ext uri="{BB962C8B-B14F-4D97-AF65-F5344CB8AC3E}">
        <p14:creationId xmlns:p14="http://schemas.microsoft.com/office/powerpoint/2010/main" val="2918421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2EAD-A071-0EC5-B700-39AB419AD3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59ABA0-7D02-5134-6A3F-739A53942D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2A6F7E-6335-91F7-740F-E8C0F3009D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5F1199-4488-9591-874D-684BB84E60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A8A92B-228C-F248-6E6C-74EEFC3C8F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EEFE85-37B9-5D43-2D37-596E804EC9A5}"/>
              </a:ext>
            </a:extLst>
          </p:cNvPr>
          <p:cNvSpPr>
            <a:spLocks noGrp="1"/>
          </p:cNvSpPr>
          <p:nvPr>
            <p:ph type="dt" sz="half" idx="10"/>
          </p:nvPr>
        </p:nvSpPr>
        <p:spPr/>
        <p:txBody>
          <a:bodyPr/>
          <a:lstStyle/>
          <a:p>
            <a:fld id="{94EF8E8B-8E77-4EBF-A059-6C5AC8A95E5F}" type="datetimeFigureOut">
              <a:rPr lang="en-US" smtClean="0"/>
              <a:t>19-Mar-25</a:t>
            </a:fld>
            <a:endParaRPr lang="en-US"/>
          </a:p>
        </p:txBody>
      </p:sp>
      <p:sp>
        <p:nvSpPr>
          <p:cNvPr id="8" name="Footer Placeholder 7">
            <a:extLst>
              <a:ext uri="{FF2B5EF4-FFF2-40B4-BE49-F238E27FC236}">
                <a16:creationId xmlns:a16="http://schemas.microsoft.com/office/drawing/2014/main" id="{FBF9F29C-16D7-B850-8E26-EF8E1FBB50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E5306C-01C3-20CE-A5F4-8A1AD5F6C2AA}"/>
              </a:ext>
            </a:extLst>
          </p:cNvPr>
          <p:cNvSpPr>
            <a:spLocks noGrp="1"/>
          </p:cNvSpPr>
          <p:nvPr>
            <p:ph type="sldNum" sz="quarter" idx="12"/>
          </p:nvPr>
        </p:nvSpPr>
        <p:spPr/>
        <p:txBody>
          <a:bodyPr/>
          <a:lstStyle/>
          <a:p>
            <a:fld id="{80A1B38E-B009-43DF-BD10-9F9AE357339D}" type="slidenum">
              <a:rPr lang="en-US" smtClean="0"/>
              <a:t>‹#›</a:t>
            </a:fld>
            <a:endParaRPr lang="en-US"/>
          </a:p>
        </p:txBody>
      </p:sp>
    </p:spTree>
    <p:extLst>
      <p:ext uri="{BB962C8B-B14F-4D97-AF65-F5344CB8AC3E}">
        <p14:creationId xmlns:p14="http://schemas.microsoft.com/office/powerpoint/2010/main" val="1148997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AC21C-0D00-F649-2F9F-992BF03404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413198-7EF6-1335-2299-83EEAB45FAF3}"/>
              </a:ext>
            </a:extLst>
          </p:cNvPr>
          <p:cNvSpPr>
            <a:spLocks noGrp="1"/>
          </p:cNvSpPr>
          <p:nvPr>
            <p:ph type="dt" sz="half" idx="10"/>
          </p:nvPr>
        </p:nvSpPr>
        <p:spPr/>
        <p:txBody>
          <a:bodyPr/>
          <a:lstStyle/>
          <a:p>
            <a:fld id="{94EF8E8B-8E77-4EBF-A059-6C5AC8A95E5F}" type="datetimeFigureOut">
              <a:rPr lang="en-US" smtClean="0"/>
              <a:t>19-Mar-25</a:t>
            </a:fld>
            <a:endParaRPr lang="en-US"/>
          </a:p>
        </p:txBody>
      </p:sp>
      <p:sp>
        <p:nvSpPr>
          <p:cNvPr id="4" name="Footer Placeholder 3">
            <a:extLst>
              <a:ext uri="{FF2B5EF4-FFF2-40B4-BE49-F238E27FC236}">
                <a16:creationId xmlns:a16="http://schemas.microsoft.com/office/drawing/2014/main" id="{56B1CDD4-76F7-86EC-E7A8-CE58D74674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2C1592-C217-44C5-7124-D00D6CA86874}"/>
              </a:ext>
            </a:extLst>
          </p:cNvPr>
          <p:cNvSpPr>
            <a:spLocks noGrp="1"/>
          </p:cNvSpPr>
          <p:nvPr>
            <p:ph type="sldNum" sz="quarter" idx="12"/>
          </p:nvPr>
        </p:nvSpPr>
        <p:spPr/>
        <p:txBody>
          <a:bodyPr/>
          <a:lstStyle/>
          <a:p>
            <a:fld id="{80A1B38E-B009-43DF-BD10-9F9AE357339D}" type="slidenum">
              <a:rPr lang="en-US" smtClean="0"/>
              <a:t>‹#›</a:t>
            </a:fld>
            <a:endParaRPr lang="en-US"/>
          </a:p>
        </p:txBody>
      </p:sp>
    </p:spTree>
    <p:extLst>
      <p:ext uri="{BB962C8B-B14F-4D97-AF65-F5344CB8AC3E}">
        <p14:creationId xmlns:p14="http://schemas.microsoft.com/office/powerpoint/2010/main" val="3989160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048CA2-03B3-E1BB-17B0-C51661A38876}"/>
              </a:ext>
            </a:extLst>
          </p:cNvPr>
          <p:cNvSpPr>
            <a:spLocks noGrp="1"/>
          </p:cNvSpPr>
          <p:nvPr>
            <p:ph type="dt" sz="half" idx="10"/>
          </p:nvPr>
        </p:nvSpPr>
        <p:spPr/>
        <p:txBody>
          <a:bodyPr/>
          <a:lstStyle/>
          <a:p>
            <a:fld id="{94EF8E8B-8E77-4EBF-A059-6C5AC8A95E5F}" type="datetimeFigureOut">
              <a:rPr lang="en-US" smtClean="0"/>
              <a:t>19-Mar-25</a:t>
            </a:fld>
            <a:endParaRPr lang="en-US"/>
          </a:p>
        </p:txBody>
      </p:sp>
      <p:sp>
        <p:nvSpPr>
          <p:cNvPr id="3" name="Footer Placeholder 2">
            <a:extLst>
              <a:ext uri="{FF2B5EF4-FFF2-40B4-BE49-F238E27FC236}">
                <a16:creationId xmlns:a16="http://schemas.microsoft.com/office/drawing/2014/main" id="{E3741A31-DA12-1627-0760-0D94B07636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E970FE-3E7E-DF52-A1D1-A19DFC75C053}"/>
              </a:ext>
            </a:extLst>
          </p:cNvPr>
          <p:cNvSpPr>
            <a:spLocks noGrp="1"/>
          </p:cNvSpPr>
          <p:nvPr>
            <p:ph type="sldNum" sz="quarter" idx="12"/>
          </p:nvPr>
        </p:nvSpPr>
        <p:spPr/>
        <p:txBody>
          <a:bodyPr/>
          <a:lstStyle/>
          <a:p>
            <a:fld id="{80A1B38E-B009-43DF-BD10-9F9AE357339D}" type="slidenum">
              <a:rPr lang="en-US" smtClean="0"/>
              <a:t>‹#›</a:t>
            </a:fld>
            <a:endParaRPr lang="en-US"/>
          </a:p>
        </p:txBody>
      </p:sp>
    </p:spTree>
    <p:extLst>
      <p:ext uri="{BB962C8B-B14F-4D97-AF65-F5344CB8AC3E}">
        <p14:creationId xmlns:p14="http://schemas.microsoft.com/office/powerpoint/2010/main" val="1380418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CBF6-ACAE-B3EC-A5C3-22636F0711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958B4D-CD08-06C7-B20B-5F675530C9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4A1DD5-3CE0-D2C6-2E00-5A457982A2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77FA81-71FC-49C5-1A76-6E28C42C0819}"/>
              </a:ext>
            </a:extLst>
          </p:cNvPr>
          <p:cNvSpPr>
            <a:spLocks noGrp="1"/>
          </p:cNvSpPr>
          <p:nvPr>
            <p:ph type="dt" sz="half" idx="10"/>
          </p:nvPr>
        </p:nvSpPr>
        <p:spPr/>
        <p:txBody>
          <a:bodyPr/>
          <a:lstStyle/>
          <a:p>
            <a:fld id="{94EF8E8B-8E77-4EBF-A059-6C5AC8A95E5F}" type="datetimeFigureOut">
              <a:rPr lang="en-US" smtClean="0"/>
              <a:t>19-Mar-25</a:t>
            </a:fld>
            <a:endParaRPr lang="en-US"/>
          </a:p>
        </p:txBody>
      </p:sp>
      <p:sp>
        <p:nvSpPr>
          <p:cNvPr id="6" name="Footer Placeholder 5">
            <a:extLst>
              <a:ext uri="{FF2B5EF4-FFF2-40B4-BE49-F238E27FC236}">
                <a16:creationId xmlns:a16="http://schemas.microsoft.com/office/drawing/2014/main" id="{04722AE8-B104-B01A-EBE6-10DFF73AE5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D50373-ABFB-0176-F24B-E01DACCB4CC7}"/>
              </a:ext>
            </a:extLst>
          </p:cNvPr>
          <p:cNvSpPr>
            <a:spLocks noGrp="1"/>
          </p:cNvSpPr>
          <p:nvPr>
            <p:ph type="sldNum" sz="quarter" idx="12"/>
          </p:nvPr>
        </p:nvSpPr>
        <p:spPr/>
        <p:txBody>
          <a:bodyPr/>
          <a:lstStyle/>
          <a:p>
            <a:fld id="{80A1B38E-B009-43DF-BD10-9F9AE357339D}" type="slidenum">
              <a:rPr lang="en-US" smtClean="0"/>
              <a:t>‹#›</a:t>
            </a:fld>
            <a:endParaRPr lang="en-US"/>
          </a:p>
        </p:txBody>
      </p:sp>
    </p:spTree>
    <p:extLst>
      <p:ext uri="{BB962C8B-B14F-4D97-AF65-F5344CB8AC3E}">
        <p14:creationId xmlns:p14="http://schemas.microsoft.com/office/powerpoint/2010/main" val="3607350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09734-3370-A7AE-EB91-56F5A47F8A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7AF31C-4ABA-66BF-AEC5-EFAF71EE3C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0EFF41-8604-9731-7080-92D44831B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0AF0D4-F475-4C52-D8C0-B85C48405013}"/>
              </a:ext>
            </a:extLst>
          </p:cNvPr>
          <p:cNvSpPr>
            <a:spLocks noGrp="1"/>
          </p:cNvSpPr>
          <p:nvPr>
            <p:ph type="dt" sz="half" idx="10"/>
          </p:nvPr>
        </p:nvSpPr>
        <p:spPr/>
        <p:txBody>
          <a:bodyPr/>
          <a:lstStyle/>
          <a:p>
            <a:fld id="{94EF8E8B-8E77-4EBF-A059-6C5AC8A95E5F}" type="datetimeFigureOut">
              <a:rPr lang="en-US" smtClean="0"/>
              <a:t>19-Mar-25</a:t>
            </a:fld>
            <a:endParaRPr lang="en-US"/>
          </a:p>
        </p:txBody>
      </p:sp>
      <p:sp>
        <p:nvSpPr>
          <p:cNvPr id="6" name="Footer Placeholder 5">
            <a:extLst>
              <a:ext uri="{FF2B5EF4-FFF2-40B4-BE49-F238E27FC236}">
                <a16:creationId xmlns:a16="http://schemas.microsoft.com/office/drawing/2014/main" id="{ED1B472A-CBDA-A8F8-9D11-5353398019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FFBB8D-873C-5E0F-3CED-4EFCE3C96B4E}"/>
              </a:ext>
            </a:extLst>
          </p:cNvPr>
          <p:cNvSpPr>
            <a:spLocks noGrp="1"/>
          </p:cNvSpPr>
          <p:nvPr>
            <p:ph type="sldNum" sz="quarter" idx="12"/>
          </p:nvPr>
        </p:nvSpPr>
        <p:spPr/>
        <p:txBody>
          <a:bodyPr/>
          <a:lstStyle/>
          <a:p>
            <a:fld id="{80A1B38E-B009-43DF-BD10-9F9AE357339D}" type="slidenum">
              <a:rPr lang="en-US" smtClean="0"/>
              <a:t>‹#›</a:t>
            </a:fld>
            <a:endParaRPr lang="en-US"/>
          </a:p>
        </p:txBody>
      </p:sp>
    </p:spTree>
    <p:extLst>
      <p:ext uri="{BB962C8B-B14F-4D97-AF65-F5344CB8AC3E}">
        <p14:creationId xmlns:p14="http://schemas.microsoft.com/office/powerpoint/2010/main" val="2959889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935A80-EA33-04E6-E355-660CE7F0F5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516419-7FEC-65D8-40FF-CE8DE6FDE4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B8FF6-6581-5C12-307D-F39CFC2D21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EF8E8B-8E77-4EBF-A059-6C5AC8A95E5F}" type="datetimeFigureOut">
              <a:rPr lang="en-US" smtClean="0"/>
              <a:t>19-Mar-25</a:t>
            </a:fld>
            <a:endParaRPr lang="en-US"/>
          </a:p>
        </p:txBody>
      </p:sp>
      <p:sp>
        <p:nvSpPr>
          <p:cNvPr id="5" name="Footer Placeholder 4">
            <a:extLst>
              <a:ext uri="{FF2B5EF4-FFF2-40B4-BE49-F238E27FC236}">
                <a16:creationId xmlns:a16="http://schemas.microsoft.com/office/drawing/2014/main" id="{6BB9542A-317C-BFB1-C869-B1631D5B7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7328FF-4E37-34C3-4414-06646D55B3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A1B38E-B009-43DF-BD10-9F9AE357339D}" type="slidenum">
              <a:rPr lang="en-US" smtClean="0"/>
              <a:t>‹#›</a:t>
            </a:fld>
            <a:endParaRPr lang="en-US"/>
          </a:p>
        </p:txBody>
      </p:sp>
    </p:spTree>
    <p:extLst>
      <p:ext uri="{BB962C8B-B14F-4D97-AF65-F5344CB8AC3E}">
        <p14:creationId xmlns:p14="http://schemas.microsoft.com/office/powerpoint/2010/main" val="1328786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ED47E-1A25-534D-BEDB-A2BAE780390A}"/>
              </a:ext>
            </a:extLst>
          </p:cNvPr>
          <p:cNvSpPr>
            <a:spLocks noGrp="1"/>
          </p:cNvSpPr>
          <p:nvPr>
            <p:ph type="ctrTitle"/>
          </p:nvPr>
        </p:nvSpPr>
        <p:spPr>
          <a:xfrm>
            <a:off x="1524000" y="1122363"/>
            <a:ext cx="9144000" cy="477837"/>
          </a:xfrm>
        </p:spPr>
        <p:txBody>
          <a:bodyPr>
            <a:normAutofit fontScale="90000"/>
          </a:bodyPr>
          <a:lstStyle/>
          <a:p>
            <a:r>
              <a:rPr lang="en-US" dirty="0"/>
              <a:t>Products</a:t>
            </a:r>
          </a:p>
        </p:txBody>
      </p:sp>
      <p:sp>
        <p:nvSpPr>
          <p:cNvPr id="3" name="Subtitle 2">
            <a:extLst>
              <a:ext uri="{FF2B5EF4-FFF2-40B4-BE49-F238E27FC236}">
                <a16:creationId xmlns:a16="http://schemas.microsoft.com/office/drawing/2014/main" id="{CAFEBC58-9A94-9F8E-B070-EB41BF08AB5D}"/>
              </a:ext>
            </a:extLst>
          </p:cNvPr>
          <p:cNvSpPr>
            <a:spLocks noGrp="1"/>
          </p:cNvSpPr>
          <p:nvPr>
            <p:ph type="subTitle" idx="1"/>
          </p:nvPr>
        </p:nvSpPr>
        <p:spPr>
          <a:xfrm>
            <a:off x="1524000" y="1773238"/>
            <a:ext cx="7678366" cy="1813026"/>
          </a:xfrm>
        </p:spPr>
        <p:txBody>
          <a:bodyPr>
            <a:normAutofit fontScale="85000" lnSpcReduction="20000"/>
          </a:bodyPr>
          <a:lstStyle/>
          <a:p>
            <a:pPr marL="457200" indent="-457200">
              <a:buAutoNum type="arabicPeriod"/>
            </a:pPr>
            <a:r>
              <a:rPr lang="en-US" dirty="0"/>
              <a:t>Electrical control panel for Packing Machines </a:t>
            </a:r>
          </a:p>
          <a:p>
            <a:pPr marL="457200" indent="-457200">
              <a:buAutoNum type="arabicPeriod"/>
            </a:pPr>
            <a:r>
              <a:rPr lang="en-US" dirty="0"/>
              <a:t>Electrical Control panel for Vibrator feeding Applications.</a:t>
            </a:r>
          </a:p>
          <a:p>
            <a:pPr marL="457200" indent="-457200">
              <a:buAutoNum type="arabicPeriod"/>
            </a:pPr>
            <a:r>
              <a:rPr lang="en-US" dirty="0"/>
              <a:t>Electrical Control panel for Stitching conveyor and loader.</a:t>
            </a:r>
          </a:p>
          <a:p>
            <a:pPr marL="457200" indent="-457200">
              <a:buAutoNum type="arabicPeriod"/>
            </a:pPr>
            <a:r>
              <a:rPr lang="en-US" dirty="0"/>
              <a:t>Electrical control panel Loadcell weighing application.</a:t>
            </a:r>
          </a:p>
          <a:p>
            <a:pPr marL="457200" indent="-457200">
              <a:buAutoNum type="arabicPeriod"/>
            </a:pPr>
            <a:r>
              <a:rPr lang="en-US" dirty="0"/>
              <a:t>Complete solution for Water treatment plants Domestic/Industrial.</a:t>
            </a:r>
          </a:p>
          <a:p>
            <a:pPr marL="457200" indent="-457200">
              <a:buAutoNum type="arabicPeriod"/>
            </a:pPr>
            <a:endParaRPr lang="en-US" dirty="0"/>
          </a:p>
        </p:txBody>
      </p:sp>
    </p:spTree>
    <p:extLst>
      <p:ext uri="{BB962C8B-B14F-4D97-AF65-F5344CB8AC3E}">
        <p14:creationId xmlns:p14="http://schemas.microsoft.com/office/powerpoint/2010/main" val="361526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1EFF2-7F29-DD86-6635-A9FAD311A08B}"/>
              </a:ext>
            </a:extLst>
          </p:cNvPr>
          <p:cNvSpPr>
            <a:spLocks noGrp="1"/>
          </p:cNvSpPr>
          <p:nvPr>
            <p:ph type="title"/>
          </p:nvPr>
        </p:nvSpPr>
        <p:spPr/>
        <p:txBody>
          <a:bodyPr/>
          <a:lstStyle/>
          <a:p>
            <a:r>
              <a:rPr lang="en-US" dirty="0"/>
              <a:t>Trading</a:t>
            </a:r>
          </a:p>
        </p:txBody>
      </p:sp>
      <p:sp>
        <p:nvSpPr>
          <p:cNvPr id="3" name="Content Placeholder 2">
            <a:extLst>
              <a:ext uri="{FF2B5EF4-FFF2-40B4-BE49-F238E27FC236}">
                <a16:creationId xmlns:a16="http://schemas.microsoft.com/office/drawing/2014/main" id="{BBD30677-5294-0575-FAAF-6B4F125A1A6A}"/>
              </a:ext>
            </a:extLst>
          </p:cNvPr>
          <p:cNvSpPr>
            <a:spLocks noGrp="1"/>
          </p:cNvSpPr>
          <p:nvPr>
            <p:ph idx="1"/>
          </p:nvPr>
        </p:nvSpPr>
        <p:spPr/>
        <p:txBody>
          <a:bodyPr/>
          <a:lstStyle/>
          <a:p>
            <a:r>
              <a:rPr lang="en-US" dirty="0"/>
              <a:t>PLC</a:t>
            </a:r>
          </a:p>
          <a:p>
            <a:r>
              <a:rPr lang="en-US" dirty="0"/>
              <a:t>HMI</a:t>
            </a:r>
          </a:p>
          <a:p>
            <a:r>
              <a:rPr lang="en-US" dirty="0"/>
              <a:t>VFD</a:t>
            </a:r>
          </a:p>
          <a:p>
            <a:r>
              <a:rPr lang="en-US" dirty="0"/>
              <a:t>SERVO</a:t>
            </a:r>
          </a:p>
          <a:p>
            <a:r>
              <a:rPr lang="en-US" dirty="0"/>
              <a:t>VBOX</a:t>
            </a:r>
          </a:p>
        </p:txBody>
      </p:sp>
    </p:spTree>
    <p:extLst>
      <p:ext uri="{BB962C8B-B14F-4D97-AF65-F5344CB8AC3E}">
        <p14:creationId xmlns:p14="http://schemas.microsoft.com/office/powerpoint/2010/main" val="3142933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AF400-915D-187B-EA61-B8C608969967}"/>
              </a:ext>
            </a:extLst>
          </p:cNvPr>
          <p:cNvSpPr>
            <a:spLocks noGrp="1"/>
          </p:cNvSpPr>
          <p:nvPr>
            <p:ph type="title"/>
          </p:nvPr>
        </p:nvSpPr>
        <p:spPr>
          <a:xfrm>
            <a:off x="1532106" y="222452"/>
            <a:ext cx="10515600" cy="1896117"/>
          </a:xfrm>
        </p:spPr>
        <p:txBody>
          <a:bodyPr>
            <a:normAutofit/>
          </a:bodyPr>
          <a:lstStyle/>
          <a:p>
            <a:r>
              <a:rPr lang="en-US" dirty="0"/>
              <a:t>Training</a:t>
            </a:r>
            <a:br>
              <a:rPr lang="en-US" dirty="0"/>
            </a:br>
            <a:r>
              <a:rPr lang="en-US" sz="1600" b="0" i="0" dirty="0">
                <a:effectLst/>
                <a:latin typeface="Quicksand"/>
              </a:rPr>
              <a:t>A leading knowledge package, processing and treatment industry offering education and training courses for managers, technicians ,operators and students in process automation.</a:t>
            </a:r>
            <a:br>
              <a:rPr lang="en-US" sz="1600" b="0" i="0" dirty="0">
                <a:effectLst/>
                <a:latin typeface="Quicksand"/>
              </a:rPr>
            </a:br>
            <a:r>
              <a:rPr lang="fr-FR" sz="1600" b="0" i="0" dirty="0">
                <a:effectLst/>
                <a:latin typeface="Quicksand"/>
              </a:rPr>
              <a:t>Courses comprises automation concepts, instrumentation, PLC, SCADA,HMI,VFD,SERVO </a:t>
            </a:r>
            <a:r>
              <a:rPr lang="en-US" sz="1600" b="0" i="0" dirty="0">
                <a:effectLst/>
                <a:latin typeface="Quicksand"/>
              </a:rPr>
              <a:t>according to recognized industrial standards and best practice.</a:t>
            </a:r>
            <a:endParaRPr lang="en-US" sz="1600" dirty="0"/>
          </a:p>
        </p:txBody>
      </p:sp>
      <p:sp>
        <p:nvSpPr>
          <p:cNvPr id="3" name="Content Placeholder 2">
            <a:extLst>
              <a:ext uri="{FF2B5EF4-FFF2-40B4-BE49-F238E27FC236}">
                <a16:creationId xmlns:a16="http://schemas.microsoft.com/office/drawing/2014/main" id="{3BD8F82F-7E52-DD89-471B-17B4E830AB5A}"/>
              </a:ext>
            </a:extLst>
          </p:cNvPr>
          <p:cNvSpPr>
            <a:spLocks noGrp="1"/>
          </p:cNvSpPr>
          <p:nvPr>
            <p:ph idx="1"/>
          </p:nvPr>
        </p:nvSpPr>
        <p:spPr>
          <a:xfrm>
            <a:off x="838200" y="2118569"/>
            <a:ext cx="10515600" cy="4351338"/>
          </a:xfrm>
        </p:spPr>
        <p:txBody>
          <a:bodyPr>
            <a:normAutofit fontScale="25000" lnSpcReduction="20000"/>
          </a:bodyPr>
          <a:lstStyle/>
          <a:p>
            <a:r>
              <a:rPr lang="en-US" dirty="0"/>
              <a:t>PLC Training</a:t>
            </a:r>
          </a:p>
          <a:p>
            <a:r>
              <a:rPr lang="en-US" b="1" dirty="0"/>
              <a:t>Module 1: PLC (Programmable Logic Controller)</a:t>
            </a:r>
            <a:endParaRPr lang="en-US" dirty="0"/>
          </a:p>
          <a:p>
            <a:pPr lvl="1"/>
            <a:r>
              <a:rPr lang="en-US" dirty="0"/>
              <a:t>Introduction to PLC Architecture &amp; Components</a:t>
            </a:r>
          </a:p>
          <a:p>
            <a:pPr lvl="1"/>
            <a:r>
              <a:rPr lang="en-US" dirty="0"/>
              <a:t>Understanding Digital &amp; Analog Inputs/Outputs</a:t>
            </a:r>
          </a:p>
          <a:p>
            <a:pPr lvl="1"/>
            <a:r>
              <a:rPr lang="en-US" dirty="0"/>
              <a:t>PLC Programming with Ladder Logic</a:t>
            </a:r>
          </a:p>
          <a:p>
            <a:pPr lvl="1"/>
            <a:r>
              <a:rPr lang="en-US" dirty="0"/>
              <a:t>Timers, Counters, Arithmetic &amp; Logic Operations</a:t>
            </a:r>
          </a:p>
          <a:p>
            <a:pPr lvl="1"/>
            <a:r>
              <a:rPr lang="en-US" dirty="0"/>
              <a:t>Upload, Download &amp; Monitoring of Programs</a:t>
            </a:r>
          </a:p>
          <a:p>
            <a:pPr lvl="1"/>
            <a:r>
              <a:rPr lang="en-US" dirty="0"/>
              <a:t>Troubleshooting &amp; Best Practices</a:t>
            </a:r>
          </a:p>
          <a:p>
            <a:pPr marL="0" indent="0">
              <a:buNone/>
            </a:pPr>
            <a:endParaRPr lang="en-US" dirty="0"/>
          </a:p>
          <a:p>
            <a:r>
              <a:rPr lang="en-US" dirty="0"/>
              <a:t>HMI and SCADA Training</a:t>
            </a:r>
          </a:p>
          <a:p>
            <a:r>
              <a:rPr lang="en-US" sz="2800" b="1" dirty="0"/>
              <a:t>Module 2: HMI (Human-Machine Interface)</a:t>
            </a:r>
            <a:endParaRPr lang="en-US" sz="2800" dirty="0"/>
          </a:p>
          <a:p>
            <a:pPr lvl="1"/>
            <a:r>
              <a:rPr lang="en-US" dirty="0"/>
              <a:t>Introduction to HMI &amp; Various Industry Models</a:t>
            </a:r>
          </a:p>
          <a:p>
            <a:pPr lvl="1"/>
            <a:r>
              <a:rPr lang="en-US" dirty="0"/>
              <a:t>Designing HMI Screens for Monitoring &amp; Control</a:t>
            </a:r>
          </a:p>
          <a:p>
            <a:pPr lvl="1"/>
            <a:r>
              <a:rPr lang="en-US" dirty="0"/>
              <a:t>Connecting HMI with PLC</a:t>
            </a:r>
          </a:p>
          <a:p>
            <a:pPr lvl="1"/>
            <a:r>
              <a:rPr lang="en-US" dirty="0"/>
              <a:t>Real-Time Data Visualization &amp; Alerts</a:t>
            </a:r>
          </a:p>
          <a:p>
            <a:pPr marL="0" indent="0">
              <a:buNone/>
            </a:pPr>
            <a:endParaRPr lang="en-US" dirty="0"/>
          </a:p>
          <a:p>
            <a:r>
              <a:rPr lang="en-US" sz="2800" b="1" dirty="0"/>
              <a:t>Module 3: SCADA (Supervisory Control &amp; Data Acquisition)</a:t>
            </a:r>
            <a:endParaRPr lang="en-US" sz="2800" dirty="0"/>
          </a:p>
          <a:p>
            <a:pPr lvl="1"/>
            <a:r>
              <a:rPr lang="en-US" dirty="0"/>
              <a:t>SCADA Software Overview &amp; Industrial Applications</a:t>
            </a:r>
          </a:p>
          <a:p>
            <a:pPr lvl="1"/>
            <a:r>
              <a:rPr lang="en-US" dirty="0"/>
              <a:t>Creating &amp; Editing Graphical Interfaces</a:t>
            </a:r>
          </a:p>
          <a:p>
            <a:pPr lvl="1"/>
            <a:r>
              <a:rPr lang="en-US" dirty="0"/>
              <a:t>Real-Time &amp; Historical Data Trending</a:t>
            </a:r>
          </a:p>
          <a:p>
            <a:pPr lvl="1"/>
            <a:r>
              <a:rPr lang="en-US" dirty="0"/>
              <a:t>Alarm &amp; Event Management</a:t>
            </a:r>
          </a:p>
          <a:p>
            <a:pPr lvl="1"/>
            <a:r>
              <a:rPr lang="en-US" dirty="0"/>
              <a:t>Communication with PLC &amp; Field Devices</a:t>
            </a:r>
          </a:p>
          <a:p>
            <a:pPr lvl="1"/>
            <a:r>
              <a:rPr lang="en-US" dirty="0"/>
              <a:t>Writing Automation Scripts</a:t>
            </a:r>
          </a:p>
          <a:p>
            <a:pPr marL="0" indent="0">
              <a:buNone/>
            </a:pPr>
            <a:endParaRPr lang="en-US" dirty="0"/>
          </a:p>
          <a:p>
            <a:r>
              <a:rPr lang="en-US" dirty="0"/>
              <a:t>PGDIA for Industry 4.0 Course.</a:t>
            </a:r>
          </a:p>
          <a:p>
            <a:r>
              <a:rPr lang="en-US" dirty="0"/>
              <a:t>Industrial Automation Crash Course</a:t>
            </a:r>
          </a:p>
          <a:p>
            <a:r>
              <a:rPr lang="en-US" dirty="0"/>
              <a:t>Internship Programme.</a:t>
            </a:r>
          </a:p>
          <a:p>
            <a:r>
              <a:rPr lang="en-US" dirty="0"/>
              <a:t>Academic Projects (Engineering/</a:t>
            </a:r>
            <a:r>
              <a:rPr lang="en-US" dirty="0" err="1"/>
              <a:t>Diplomo</a:t>
            </a:r>
            <a:r>
              <a:rPr lang="en-US" dirty="0"/>
              <a:t>)</a:t>
            </a:r>
          </a:p>
          <a:p>
            <a:endParaRPr lang="en-US" dirty="0"/>
          </a:p>
          <a:p>
            <a:endParaRPr lang="en-US" dirty="0"/>
          </a:p>
        </p:txBody>
      </p:sp>
    </p:spTree>
    <p:extLst>
      <p:ext uri="{BB962C8B-B14F-4D97-AF65-F5344CB8AC3E}">
        <p14:creationId xmlns:p14="http://schemas.microsoft.com/office/powerpoint/2010/main" val="3616521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51B31-4E1A-CD14-88F8-AD5D7788EA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38028D-E6D0-D3AD-B9AB-A04BB1B6AEF8}"/>
              </a:ext>
            </a:extLst>
          </p:cNvPr>
          <p:cNvSpPr>
            <a:spLocks noGrp="1"/>
          </p:cNvSpPr>
          <p:nvPr>
            <p:ph idx="1"/>
          </p:nvPr>
        </p:nvSpPr>
        <p:spPr/>
        <p:txBody>
          <a:bodyPr>
            <a:normAutofit lnSpcReduction="10000"/>
          </a:bodyPr>
          <a:lstStyle/>
          <a:p>
            <a:r>
              <a:rPr lang="en-US" dirty="0"/>
              <a:t>VFD and Servo Training</a:t>
            </a:r>
          </a:p>
          <a:p>
            <a:pPr marL="800100" lvl="1" indent="-342900">
              <a:lnSpc>
                <a:spcPct val="107000"/>
              </a:lnSpc>
              <a:spcAft>
                <a:spcPts val="800"/>
              </a:spcAft>
              <a:buSzPts val="1000"/>
              <a:buFont typeface="Symbol" panose="05050102010706020507" pitchFamily="18" charset="2"/>
              <a:buChar char=""/>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Introduction to VFD and Motor Control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Hands-on configuration of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VFD parameters, start/stop control, and speed variation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Integration of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VFD with PLC &amp; SCADA</a:t>
            </a:r>
            <a:endParaRPr lang="en-US" dirty="0"/>
          </a:p>
          <a:p>
            <a:pPr marL="0" indent="0">
              <a:buNone/>
            </a:pPr>
            <a:r>
              <a:rPr lang="en-US" dirty="0"/>
              <a:t>Industrial Automation Crash Course</a:t>
            </a:r>
          </a:p>
          <a:p>
            <a:pPr lvl="1">
              <a:lnSpc>
                <a:spcPct val="160000"/>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Introduction to Industrial Automation</a:t>
            </a:r>
          </a:p>
          <a:p>
            <a:pPr lvl="1">
              <a:lnSpc>
                <a:spcPct val="160000"/>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PLC Programming &amp; Implementation</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lvl="1">
              <a:lnSpc>
                <a:spcPct val="160000"/>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SCADA &amp; HMI Development</a:t>
            </a:r>
          </a:p>
          <a:p>
            <a:pPr lvl="1">
              <a:lnSpc>
                <a:spcPct val="160000"/>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Variable Frequency Drives (VFDs) &amp; Motion Control</a:t>
            </a:r>
          </a:p>
          <a:p>
            <a:pPr lvl="1">
              <a:lnSpc>
                <a:spcPct val="160000"/>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Industrial Communication Protocols</a:t>
            </a:r>
          </a:p>
          <a:p>
            <a:pPr lvl="1">
              <a:lnSpc>
                <a:spcPct val="160000"/>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Industry Projects &amp; Hands-On Training</a:t>
            </a:r>
            <a:endParaRPr lang="en-US" sz="1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83900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77F40-5FD2-14A1-386A-52EC433DD1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51FB25-3C77-DB58-402E-3C288D10DEEC}"/>
              </a:ext>
            </a:extLst>
          </p:cNvPr>
          <p:cNvSpPr>
            <a:spLocks noGrp="1"/>
          </p:cNvSpPr>
          <p:nvPr>
            <p:ph idx="1"/>
          </p:nvPr>
        </p:nvSpPr>
        <p:spPr/>
        <p:txBody>
          <a:bodyPr/>
          <a:lstStyle/>
          <a:p>
            <a:r>
              <a:rPr lang="en-US" dirty="0"/>
              <a:t>Industrial Communication Protocols</a:t>
            </a:r>
          </a:p>
          <a:p>
            <a:pPr marL="800100" lvl="1" indent="-342900">
              <a:lnSpc>
                <a:spcPct val="107000"/>
              </a:lnSpc>
              <a:spcAft>
                <a:spcPts val="800"/>
              </a:spcAft>
              <a:buSzPts val="1000"/>
              <a:buFont typeface="Symbol" panose="05050102010706020507" pitchFamily="18" charset="2"/>
              <a:buChar char=""/>
              <a:tabLst>
                <a:tab pos="45720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Fieldbus (Modbus RTU, PROFIBUS, CAN Bus)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Ethernet-Based Protocols (PROFINET,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EtherNet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/IP, Modbus TCP/IP)</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dirty="0"/>
              <a:t>Internship </a:t>
            </a:r>
            <a:r>
              <a:rPr lang="en-US" dirty="0" err="1"/>
              <a:t>Programme</a:t>
            </a:r>
            <a:r>
              <a:rPr lang="en-US" dirty="0"/>
              <a:t>.</a:t>
            </a:r>
          </a:p>
          <a:p>
            <a:pPr marL="342900" marR="0" lvl="0" indent="-342900">
              <a:lnSpc>
                <a:spcPct val="107000"/>
              </a:lnSpc>
              <a:spcAft>
                <a:spcPts val="800"/>
              </a:spcAft>
              <a:buSzPts val="1000"/>
              <a:buFont typeface="Symbol" panose="05050102010706020507" pitchFamily="18" charset="2"/>
              <a:buChar char=""/>
              <a:tabLst>
                <a:tab pos="457200" algn="l"/>
              </a:tabLs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Internship Duration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4 to 12 weeks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(Flexible schedules available)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Mode of Training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Online &amp; Offline (On-Site Training Available)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95063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B788E-D172-0B68-D9BA-139BF8E300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FE5374-5919-BBB7-DBA4-D7FA6FCB448D}"/>
              </a:ext>
            </a:extLst>
          </p:cNvPr>
          <p:cNvSpPr>
            <a:spLocks noGrp="1"/>
          </p:cNvSpPr>
          <p:nvPr>
            <p:ph idx="1"/>
          </p:nvPr>
        </p:nvSpPr>
        <p:spPr/>
        <p:txBody>
          <a:bodyPr/>
          <a:lstStyle/>
          <a:p>
            <a:r>
              <a:rPr lang="en-US" dirty="0"/>
              <a:t>Academic Projects (Engineering/</a:t>
            </a:r>
            <a:r>
              <a:rPr lang="en-US" dirty="0" err="1"/>
              <a:t>Diplomo</a:t>
            </a:r>
            <a:r>
              <a:rPr lang="en-US" dirty="0"/>
              <a:t>)</a:t>
            </a:r>
          </a:p>
          <a:p>
            <a:endParaRPr lang="en-US" dirty="0"/>
          </a:p>
        </p:txBody>
      </p:sp>
    </p:spTree>
    <p:extLst>
      <p:ext uri="{BB962C8B-B14F-4D97-AF65-F5344CB8AC3E}">
        <p14:creationId xmlns:p14="http://schemas.microsoft.com/office/powerpoint/2010/main" val="3477580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1434</TotalTime>
  <Words>367</Words>
  <Application>Microsoft Office PowerPoint</Application>
  <PresentationFormat>Widescreen</PresentationFormat>
  <Paragraphs>61</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Courier New</vt:lpstr>
      <vt:lpstr>Quicksand</vt:lpstr>
      <vt:lpstr>Symbol</vt:lpstr>
      <vt:lpstr>Times New Roman</vt:lpstr>
      <vt:lpstr>Office Theme</vt:lpstr>
      <vt:lpstr>Products</vt:lpstr>
      <vt:lpstr>Trading</vt:lpstr>
      <vt:lpstr>Training A leading knowledge package, processing and treatment industry offering education and training courses for managers, technicians ,operators and students in process automation. Courses comprises automation concepts, instrumentation, PLC, SCADA,HMI,VFD,SERVO according to recognized industrial standards and best practice.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Gangadhar Sarvade</dc:creator>
  <cp:lastModifiedBy>Gangadhar Sarvade</cp:lastModifiedBy>
  <cp:revision>5</cp:revision>
  <dcterms:created xsi:type="dcterms:W3CDTF">2025-03-17T06:33:51Z</dcterms:created>
  <dcterms:modified xsi:type="dcterms:W3CDTF">2025-03-19T07:54:57Z</dcterms:modified>
</cp:coreProperties>
</file>