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2B-434C-8627-0BA85941BF5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2B-434C-8627-0BA85941BF5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2B-434C-8627-0BA85941BF5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022B-434C-8627-0BA85941BF5A}"/>
              </c:ext>
            </c:extLst>
          </c:dPt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85</c:v>
                </c:pt>
                <c:pt idx="2">
                  <c:v>75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22B-434C-8627-0BA85941BF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022B-434C-8627-0BA85941BF5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022B-434C-8627-0BA85941BF5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022B-434C-8627-0BA85941BF5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022B-434C-8627-0BA85941BF5A}"/>
              </c:ext>
            </c:extLst>
          </c:dPt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22B-434C-8627-0BA85941B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15"/>
        <c:axId val="157966720"/>
        <c:axId val="157968256"/>
      </c:barChart>
      <c:catAx>
        <c:axId val="15796672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157968256"/>
        <c:crosses val="autoZero"/>
        <c:auto val="1"/>
        <c:lblAlgn val="ctr"/>
        <c:lblOffset val="100"/>
        <c:noMultiLvlLbl val="0"/>
      </c:catAx>
      <c:valAx>
        <c:axId val="157968256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15796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Allbusiness.com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manufacturing company</a:t>
            </a:r>
          </a:p>
        </p:txBody>
      </p:sp>
      <p:graphicFrame>
        <p:nvGraphicFramePr>
          <p:cNvPr id="4137" name="Chart 43">
            <a:extLst>
              <a:ext uri="{FF2B5EF4-FFF2-40B4-BE49-F238E27FC236}">
                <a16:creationId xmlns:a16="http://schemas.microsoft.com/office/drawing/2014/main" id="{1F0F0BFA-64AA-4A83-B347-E3CF1621B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194526"/>
              </p:ext>
            </p:extLst>
          </p:nvPr>
        </p:nvGraphicFramePr>
        <p:xfrm>
          <a:off x="1247775" y="2381524"/>
          <a:ext cx="5676900" cy="374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38" name="그룹 4137">
            <a:extLst>
              <a:ext uri="{FF2B5EF4-FFF2-40B4-BE49-F238E27FC236}">
                <a16:creationId xmlns:a16="http://schemas.microsoft.com/office/drawing/2014/main" id="{99A90E9B-6AB3-49A9-8B06-480E827B9D3A}"/>
              </a:ext>
            </a:extLst>
          </p:cNvPr>
          <p:cNvGrpSpPr/>
          <p:nvPr/>
        </p:nvGrpSpPr>
        <p:grpSpPr>
          <a:xfrm>
            <a:off x="876300" y="2733401"/>
            <a:ext cx="6552796" cy="723900"/>
            <a:chOff x="1171575" y="2266676"/>
            <a:chExt cx="6552796" cy="723900"/>
          </a:xfrm>
        </p:grpSpPr>
        <p:sp>
          <p:nvSpPr>
            <p:cNvPr id="4139" name="자유형: 도형 4138">
              <a:extLst>
                <a:ext uri="{FF2B5EF4-FFF2-40B4-BE49-F238E27FC236}">
                  <a16:creationId xmlns:a16="http://schemas.microsoft.com/office/drawing/2014/main" id="{92CD1610-C9FB-47DE-9544-20A1218113FE}"/>
                </a:ext>
              </a:extLst>
            </p:cNvPr>
            <p:cNvSpPr/>
            <p:nvPr/>
          </p:nvSpPr>
          <p:spPr>
            <a:xfrm>
              <a:off x="1171575" y="2266676"/>
              <a:ext cx="6552796" cy="723900"/>
            </a:xfrm>
            <a:custGeom>
              <a:avLst/>
              <a:gdLst>
                <a:gd name="connsiteX0" fmla="*/ 361950 w 6552796"/>
                <a:gd name="connsiteY0" fmla="*/ 0 h 723900"/>
                <a:gd name="connsiteX1" fmla="*/ 617887 w 6552796"/>
                <a:gd name="connsiteY1" fmla="*/ 106013 h 723900"/>
                <a:gd name="connsiteX2" fmla="*/ 620908 w 6552796"/>
                <a:gd name="connsiteY2" fmla="*/ 109674 h 723900"/>
                <a:gd name="connsiteX3" fmla="*/ 6300520 w 6552796"/>
                <a:gd name="connsiteY3" fmla="*/ 109674 h 723900"/>
                <a:gd name="connsiteX4" fmla="*/ 6552796 w 6552796"/>
                <a:gd name="connsiteY4" fmla="*/ 361950 h 723900"/>
                <a:gd name="connsiteX5" fmla="*/ 6552795 w 6552796"/>
                <a:gd name="connsiteY5" fmla="*/ 361950 h 723900"/>
                <a:gd name="connsiteX6" fmla="*/ 6300519 w 6552796"/>
                <a:gd name="connsiteY6" fmla="*/ 614226 h 723900"/>
                <a:gd name="connsiteX7" fmla="*/ 620909 w 6552796"/>
                <a:gd name="connsiteY7" fmla="*/ 614225 h 723900"/>
                <a:gd name="connsiteX8" fmla="*/ 617887 w 6552796"/>
                <a:gd name="connsiteY8" fmla="*/ 617887 h 723900"/>
                <a:gd name="connsiteX9" fmla="*/ 361950 w 6552796"/>
                <a:gd name="connsiteY9" fmla="*/ 723900 h 723900"/>
                <a:gd name="connsiteX10" fmla="*/ 0 w 6552796"/>
                <a:gd name="connsiteY10" fmla="*/ 361950 h 723900"/>
                <a:gd name="connsiteX11" fmla="*/ 361950 w 6552796"/>
                <a:gd name="connsiteY11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52796" h="723900">
                  <a:moveTo>
                    <a:pt x="361950" y="0"/>
                  </a:moveTo>
                  <a:cubicBezTo>
                    <a:pt x="461900" y="0"/>
                    <a:pt x="552387" y="40513"/>
                    <a:pt x="617887" y="106013"/>
                  </a:cubicBezTo>
                  <a:lnTo>
                    <a:pt x="620908" y="109674"/>
                  </a:lnTo>
                  <a:lnTo>
                    <a:pt x="6300520" y="109674"/>
                  </a:lnTo>
                  <a:cubicBezTo>
                    <a:pt x="6439848" y="109674"/>
                    <a:pt x="6552796" y="222622"/>
                    <a:pt x="6552796" y="361950"/>
                  </a:cubicBezTo>
                  <a:lnTo>
                    <a:pt x="6552795" y="361950"/>
                  </a:lnTo>
                  <a:cubicBezTo>
                    <a:pt x="6552795" y="501278"/>
                    <a:pt x="6439847" y="614226"/>
                    <a:pt x="6300519" y="614226"/>
                  </a:cubicBezTo>
                  <a:lnTo>
                    <a:pt x="620909" y="614225"/>
                  </a:lnTo>
                  <a:lnTo>
                    <a:pt x="617887" y="617887"/>
                  </a:lnTo>
                  <a:cubicBezTo>
                    <a:pt x="552387" y="683387"/>
                    <a:pt x="461900" y="723900"/>
                    <a:pt x="361950" y="723900"/>
                  </a:cubicBezTo>
                  <a:cubicBezTo>
                    <a:pt x="162051" y="723900"/>
                    <a:pt x="0" y="561849"/>
                    <a:pt x="0" y="361950"/>
                  </a:cubicBezTo>
                  <a:cubicBezTo>
                    <a:pt x="0" y="162051"/>
                    <a:pt x="162051" y="0"/>
                    <a:pt x="361950" y="0"/>
                  </a:cubicBezTo>
                  <a:close/>
                </a:path>
              </a:pathLst>
            </a:custGeom>
            <a:noFill/>
            <a:ln w="730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40" name="타원 4139">
              <a:extLst>
                <a:ext uri="{FF2B5EF4-FFF2-40B4-BE49-F238E27FC236}">
                  <a16:creationId xmlns:a16="http://schemas.microsoft.com/office/drawing/2014/main" id="{C147F204-30E3-44C8-B87D-58E5E53306B9}"/>
                </a:ext>
              </a:extLst>
            </p:cNvPr>
            <p:cNvSpPr/>
            <p:nvPr/>
          </p:nvSpPr>
          <p:spPr>
            <a:xfrm>
              <a:off x="1266825" y="2380976"/>
              <a:ext cx="495300" cy="495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41" name="그룹 4140">
            <a:extLst>
              <a:ext uri="{FF2B5EF4-FFF2-40B4-BE49-F238E27FC236}">
                <a16:creationId xmlns:a16="http://schemas.microsoft.com/office/drawing/2014/main" id="{E9A1C329-A162-46EF-8D29-7E69DC8150EA}"/>
              </a:ext>
            </a:extLst>
          </p:cNvPr>
          <p:cNvGrpSpPr/>
          <p:nvPr/>
        </p:nvGrpSpPr>
        <p:grpSpPr>
          <a:xfrm>
            <a:off x="876300" y="3598090"/>
            <a:ext cx="6552796" cy="723900"/>
            <a:chOff x="1171575" y="2266676"/>
            <a:chExt cx="6552796" cy="723900"/>
          </a:xfrm>
        </p:grpSpPr>
        <p:sp>
          <p:nvSpPr>
            <p:cNvPr id="4142" name="자유형: 도형 4141">
              <a:extLst>
                <a:ext uri="{FF2B5EF4-FFF2-40B4-BE49-F238E27FC236}">
                  <a16:creationId xmlns:a16="http://schemas.microsoft.com/office/drawing/2014/main" id="{F01F75CF-A194-44DD-AA6D-2BA0DEFD42B8}"/>
                </a:ext>
              </a:extLst>
            </p:cNvPr>
            <p:cNvSpPr/>
            <p:nvPr/>
          </p:nvSpPr>
          <p:spPr>
            <a:xfrm>
              <a:off x="1171575" y="2266676"/>
              <a:ext cx="6552796" cy="723900"/>
            </a:xfrm>
            <a:custGeom>
              <a:avLst/>
              <a:gdLst>
                <a:gd name="connsiteX0" fmla="*/ 361950 w 6552796"/>
                <a:gd name="connsiteY0" fmla="*/ 0 h 723900"/>
                <a:gd name="connsiteX1" fmla="*/ 617887 w 6552796"/>
                <a:gd name="connsiteY1" fmla="*/ 106013 h 723900"/>
                <a:gd name="connsiteX2" fmla="*/ 620908 w 6552796"/>
                <a:gd name="connsiteY2" fmla="*/ 109674 h 723900"/>
                <a:gd name="connsiteX3" fmla="*/ 6300520 w 6552796"/>
                <a:gd name="connsiteY3" fmla="*/ 109674 h 723900"/>
                <a:gd name="connsiteX4" fmla="*/ 6552796 w 6552796"/>
                <a:gd name="connsiteY4" fmla="*/ 361950 h 723900"/>
                <a:gd name="connsiteX5" fmla="*/ 6552795 w 6552796"/>
                <a:gd name="connsiteY5" fmla="*/ 361950 h 723900"/>
                <a:gd name="connsiteX6" fmla="*/ 6300519 w 6552796"/>
                <a:gd name="connsiteY6" fmla="*/ 614226 h 723900"/>
                <a:gd name="connsiteX7" fmla="*/ 620909 w 6552796"/>
                <a:gd name="connsiteY7" fmla="*/ 614225 h 723900"/>
                <a:gd name="connsiteX8" fmla="*/ 617887 w 6552796"/>
                <a:gd name="connsiteY8" fmla="*/ 617887 h 723900"/>
                <a:gd name="connsiteX9" fmla="*/ 361950 w 6552796"/>
                <a:gd name="connsiteY9" fmla="*/ 723900 h 723900"/>
                <a:gd name="connsiteX10" fmla="*/ 0 w 6552796"/>
                <a:gd name="connsiteY10" fmla="*/ 361950 h 723900"/>
                <a:gd name="connsiteX11" fmla="*/ 361950 w 6552796"/>
                <a:gd name="connsiteY11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52796" h="723900">
                  <a:moveTo>
                    <a:pt x="361950" y="0"/>
                  </a:moveTo>
                  <a:cubicBezTo>
                    <a:pt x="461900" y="0"/>
                    <a:pt x="552387" y="40513"/>
                    <a:pt x="617887" y="106013"/>
                  </a:cubicBezTo>
                  <a:lnTo>
                    <a:pt x="620908" y="109674"/>
                  </a:lnTo>
                  <a:lnTo>
                    <a:pt x="6300520" y="109674"/>
                  </a:lnTo>
                  <a:cubicBezTo>
                    <a:pt x="6439848" y="109674"/>
                    <a:pt x="6552796" y="222622"/>
                    <a:pt x="6552796" y="361950"/>
                  </a:cubicBezTo>
                  <a:lnTo>
                    <a:pt x="6552795" y="361950"/>
                  </a:lnTo>
                  <a:cubicBezTo>
                    <a:pt x="6552795" y="501278"/>
                    <a:pt x="6439847" y="614226"/>
                    <a:pt x="6300519" y="614226"/>
                  </a:cubicBezTo>
                  <a:lnTo>
                    <a:pt x="620909" y="614225"/>
                  </a:lnTo>
                  <a:lnTo>
                    <a:pt x="617887" y="617887"/>
                  </a:lnTo>
                  <a:cubicBezTo>
                    <a:pt x="552387" y="683387"/>
                    <a:pt x="461900" y="723900"/>
                    <a:pt x="361950" y="723900"/>
                  </a:cubicBezTo>
                  <a:cubicBezTo>
                    <a:pt x="162051" y="723900"/>
                    <a:pt x="0" y="561849"/>
                    <a:pt x="0" y="361950"/>
                  </a:cubicBezTo>
                  <a:cubicBezTo>
                    <a:pt x="0" y="162051"/>
                    <a:pt x="162051" y="0"/>
                    <a:pt x="361950" y="0"/>
                  </a:cubicBezTo>
                  <a:close/>
                </a:path>
              </a:pathLst>
            </a:custGeom>
            <a:noFill/>
            <a:ln w="730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43" name="타원 4142">
              <a:extLst>
                <a:ext uri="{FF2B5EF4-FFF2-40B4-BE49-F238E27FC236}">
                  <a16:creationId xmlns:a16="http://schemas.microsoft.com/office/drawing/2014/main" id="{81D4E239-C477-4DFA-B1FB-893AB53998CD}"/>
                </a:ext>
              </a:extLst>
            </p:cNvPr>
            <p:cNvSpPr/>
            <p:nvPr/>
          </p:nvSpPr>
          <p:spPr>
            <a:xfrm>
              <a:off x="1266825" y="2380976"/>
              <a:ext cx="495300" cy="49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44" name="그룹 4143">
            <a:extLst>
              <a:ext uri="{FF2B5EF4-FFF2-40B4-BE49-F238E27FC236}">
                <a16:creationId xmlns:a16="http://schemas.microsoft.com/office/drawing/2014/main" id="{72588F4E-FC9A-404A-8EB8-8DEEEC6A0D5A}"/>
              </a:ext>
            </a:extLst>
          </p:cNvPr>
          <p:cNvGrpSpPr/>
          <p:nvPr/>
        </p:nvGrpSpPr>
        <p:grpSpPr>
          <a:xfrm>
            <a:off x="876300" y="4462779"/>
            <a:ext cx="6552796" cy="723900"/>
            <a:chOff x="1171575" y="2266676"/>
            <a:chExt cx="6552796" cy="723900"/>
          </a:xfrm>
        </p:grpSpPr>
        <p:sp>
          <p:nvSpPr>
            <p:cNvPr id="4145" name="자유형: 도형 4144">
              <a:extLst>
                <a:ext uri="{FF2B5EF4-FFF2-40B4-BE49-F238E27FC236}">
                  <a16:creationId xmlns:a16="http://schemas.microsoft.com/office/drawing/2014/main" id="{9E063AF9-9F7F-4080-9D6C-7F5E53C68600}"/>
                </a:ext>
              </a:extLst>
            </p:cNvPr>
            <p:cNvSpPr/>
            <p:nvPr/>
          </p:nvSpPr>
          <p:spPr>
            <a:xfrm>
              <a:off x="1171575" y="2266676"/>
              <a:ext cx="6552796" cy="723900"/>
            </a:xfrm>
            <a:custGeom>
              <a:avLst/>
              <a:gdLst>
                <a:gd name="connsiteX0" fmla="*/ 361950 w 6552796"/>
                <a:gd name="connsiteY0" fmla="*/ 0 h 723900"/>
                <a:gd name="connsiteX1" fmla="*/ 617887 w 6552796"/>
                <a:gd name="connsiteY1" fmla="*/ 106013 h 723900"/>
                <a:gd name="connsiteX2" fmla="*/ 620908 w 6552796"/>
                <a:gd name="connsiteY2" fmla="*/ 109674 h 723900"/>
                <a:gd name="connsiteX3" fmla="*/ 6300520 w 6552796"/>
                <a:gd name="connsiteY3" fmla="*/ 109674 h 723900"/>
                <a:gd name="connsiteX4" fmla="*/ 6552796 w 6552796"/>
                <a:gd name="connsiteY4" fmla="*/ 361950 h 723900"/>
                <a:gd name="connsiteX5" fmla="*/ 6552795 w 6552796"/>
                <a:gd name="connsiteY5" fmla="*/ 361950 h 723900"/>
                <a:gd name="connsiteX6" fmla="*/ 6300519 w 6552796"/>
                <a:gd name="connsiteY6" fmla="*/ 614226 h 723900"/>
                <a:gd name="connsiteX7" fmla="*/ 620909 w 6552796"/>
                <a:gd name="connsiteY7" fmla="*/ 614225 h 723900"/>
                <a:gd name="connsiteX8" fmla="*/ 617887 w 6552796"/>
                <a:gd name="connsiteY8" fmla="*/ 617887 h 723900"/>
                <a:gd name="connsiteX9" fmla="*/ 361950 w 6552796"/>
                <a:gd name="connsiteY9" fmla="*/ 723900 h 723900"/>
                <a:gd name="connsiteX10" fmla="*/ 0 w 6552796"/>
                <a:gd name="connsiteY10" fmla="*/ 361950 h 723900"/>
                <a:gd name="connsiteX11" fmla="*/ 361950 w 6552796"/>
                <a:gd name="connsiteY11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52796" h="723900">
                  <a:moveTo>
                    <a:pt x="361950" y="0"/>
                  </a:moveTo>
                  <a:cubicBezTo>
                    <a:pt x="461900" y="0"/>
                    <a:pt x="552387" y="40513"/>
                    <a:pt x="617887" y="106013"/>
                  </a:cubicBezTo>
                  <a:lnTo>
                    <a:pt x="620908" y="109674"/>
                  </a:lnTo>
                  <a:lnTo>
                    <a:pt x="6300520" y="109674"/>
                  </a:lnTo>
                  <a:cubicBezTo>
                    <a:pt x="6439848" y="109674"/>
                    <a:pt x="6552796" y="222622"/>
                    <a:pt x="6552796" y="361950"/>
                  </a:cubicBezTo>
                  <a:lnTo>
                    <a:pt x="6552795" y="361950"/>
                  </a:lnTo>
                  <a:cubicBezTo>
                    <a:pt x="6552795" y="501278"/>
                    <a:pt x="6439847" y="614226"/>
                    <a:pt x="6300519" y="614226"/>
                  </a:cubicBezTo>
                  <a:lnTo>
                    <a:pt x="620909" y="614225"/>
                  </a:lnTo>
                  <a:lnTo>
                    <a:pt x="617887" y="617887"/>
                  </a:lnTo>
                  <a:cubicBezTo>
                    <a:pt x="552387" y="683387"/>
                    <a:pt x="461900" y="723900"/>
                    <a:pt x="361950" y="723900"/>
                  </a:cubicBezTo>
                  <a:cubicBezTo>
                    <a:pt x="162051" y="723900"/>
                    <a:pt x="0" y="561849"/>
                    <a:pt x="0" y="361950"/>
                  </a:cubicBezTo>
                  <a:cubicBezTo>
                    <a:pt x="0" y="162051"/>
                    <a:pt x="162051" y="0"/>
                    <a:pt x="361950" y="0"/>
                  </a:cubicBezTo>
                  <a:close/>
                </a:path>
              </a:pathLst>
            </a:custGeom>
            <a:noFill/>
            <a:ln w="730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46" name="타원 4145">
              <a:extLst>
                <a:ext uri="{FF2B5EF4-FFF2-40B4-BE49-F238E27FC236}">
                  <a16:creationId xmlns:a16="http://schemas.microsoft.com/office/drawing/2014/main" id="{2F05EC10-1C0E-4CAC-B9BC-B7488EFF62ED}"/>
                </a:ext>
              </a:extLst>
            </p:cNvPr>
            <p:cNvSpPr/>
            <p:nvPr/>
          </p:nvSpPr>
          <p:spPr>
            <a:xfrm>
              <a:off x="1266825" y="2380976"/>
              <a:ext cx="495300" cy="49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47" name="그룹 4146">
            <a:extLst>
              <a:ext uri="{FF2B5EF4-FFF2-40B4-BE49-F238E27FC236}">
                <a16:creationId xmlns:a16="http://schemas.microsoft.com/office/drawing/2014/main" id="{12B2971D-5AFA-4666-81B8-B4F568029C0F}"/>
              </a:ext>
            </a:extLst>
          </p:cNvPr>
          <p:cNvGrpSpPr/>
          <p:nvPr/>
        </p:nvGrpSpPr>
        <p:grpSpPr>
          <a:xfrm>
            <a:off x="876300" y="5327468"/>
            <a:ext cx="6552796" cy="723900"/>
            <a:chOff x="1171575" y="2266676"/>
            <a:chExt cx="6552796" cy="723900"/>
          </a:xfrm>
        </p:grpSpPr>
        <p:sp>
          <p:nvSpPr>
            <p:cNvPr id="4148" name="자유형: 도형 4147">
              <a:extLst>
                <a:ext uri="{FF2B5EF4-FFF2-40B4-BE49-F238E27FC236}">
                  <a16:creationId xmlns:a16="http://schemas.microsoft.com/office/drawing/2014/main" id="{C6757812-F229-4F43-89DB-597F8888BFA3}"/>
                </a:ext>
              </a:extLst>
            </p:cNvPr>
            <p:cNvSpPr/>
            <p:nvPr/>
          </p:nvSpPr>
          <p:spPr>
            <a:xfrm>
              <a:off x="1171575" y="2266676"/>
              <a:ext cx="6552796" cy="723900"/>
            </a:xfrm>
            <a:custGeom>
              <a:avLst/>
              <a:gdLst>
                <a:gd name="connsiteX0" fmla="*/ 361950 w 6552796"/>
                <a:gd name="connsiteY0" fmla="*/ 0 h 723900"/>
                <a:gd name="connsiteX1" fmla="*/ 617887 w 6552796"/>
                <a:gd name="connsiteY1" fmla="*/ 106013 h 723900"/>
                <a:gd name="connsiteX2" fmla="*/ 620908 w 6552796"/>
                <a:gd name="connsiteY2" fmla="*/ 109674 h 723900"/>
                <a:gd name="connsiteX3" fmla="*/ 6300520 w 6552796"/>
                <a:gd name="connsiteY3" fmla="*/ 109674 h 723900"/>
                <a:gd name="connsiteX4" fmla="*/ 6552796 w 6552796"/>
                <a:gd name="connsiteY4" fmla="*/ 361950 h 723900"/>
                <a:gd name="connsiteX5" fmla="*/ 6552795 w 6552796"/>
                <a:gd name="connsiteY5" fmla="*/ 361950 h 723900"/>
                <a:gd name="connsiteX6" fmla="*/ 6300519 w 6552796"/>
                <a:gd name="connsiteY6" fmla="*/ 614226 h 723900"/>
                <a:gd name="connsiteX7" fmla="*/ 620909 w 6552796"/>
                <a:gd name="connsiteY7" fmla="*/ 614225 h 723900"/>
                <a:gd name="connsiteX8" fmla="*/ 617887 w 6552796"/>
                <a:gd name="connsiteY8" fmla="*/ 617887 h 723900"/>
                <a:gd name="connsiteX9" fmla="*/ 361950 w 6552796"/>
                <a:gd name="connsiteY9" fmla="*/ 723900 h 723900"/>
                <a:gd name="connsiteX10" fmla="*/ 0 w 6552796"/>
                <a:gd name="connsiteY10" fmla="*/ 361950 h 723900"/>
                <a:gd name="connsiteX11" fmla="*/ 361950 w 6552796"/>
                <a:gd name="connsiteY11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52796" h="723900">
                  <a:moveTo>
                    <a:pt x="361950" y="0"/>
                  </a:moveTo>
                  <a:cubicBezTo>
                    <a:pt x="461900" y="0"/>
                    <a:pt x="552387" y="40513"/>
                    <a:pt x="617887" y="106013"/>
                  </a:cubicBezTo>
                  <a:lnTo>
                    <a:pt x="620908" y="109674"/>
                  </a:lnTo>
                  <a:lnTo>
                    <a:pt x="6300520" y="109674"/>
                  </a:lnTo>
                  <a:cubicBezTo>
                    <a:pt x="6439848" y="109674"/>
                    <a:pt x="6552796" y="222622"/>
                    <a:pt x="6552796" y="361950"/>
                  </a:cubicBezTo>
                  <a:lnTo>
                    <a:pt x="6552795" y="361950"/>
                  </a:lnTo>
                  <a:cubicBezTo>
                    <a:pt x="6552795" y="501278"/>
                    <a:pt x="6439847" y="614226"/>
                    <a:pt x="6300519" y="614226"/>
                  </a:cubicBezTo>
                  <a:lnTo>
                    <a:pt x="620909" y="614225"/>
                  </a:lnTo>
                  <a:lnTo>
                    <a:pt x="617887" y="617887"/>
                  </a:lnTo>
                  <a:cubicBezTo>
                    <a:pt x="552387" y="683387"/>
                    <a:pt x="461900" y="723900"/>
                    <a:pt x="361950" y="723900"/>
                  </a:cubicBezTo>
                  <a:cubicBezTo>
                    <a:pt x="162051" y="723900"/>
                    <a:pt x="0" y="561849"/>
                    <a:pt x="0" y="361950"/>
                  </a:cubicBezTo>
                  <a:cubicBezTo>
                    <a:pt x="0" y="162051"/>
                    <a:pt x="162051" y="0"/>
                    <a:pt x="361950" y="0"/>
                  </a:cubicBezTo>
                  <a:close/>
                </a:path>
              </a:pathLst>
            </a:custGeom>
            <a:noFill/>
            <a:ln w="730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49" name="타원 4148">
              <a:extLst>
                <a:ext uri="{FF2B5EF4-FFF2-40B4-BE49-F238E27FC236}">
                  <a16:creationId xmlns:a16="http://schemas.microsoft.com/office/drawing/2014/main" id="{727EF1A4-43E5-4F8A-9853-3108F1744DAF}"/>
                </a:ext>
              </a:extLst>
            </p:cNvPr>
            <p:cNvSpPr/>
            <p:nvPr/>
          </p:nvSpPr>
          <p:spPr>
            <a:xfrm>
              <a:off x="1266825" y="2380976"/>
              <a:ext cx="495300" cy="49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50" name="TextBox 4149">
            <a:extLst>
              <a:ext uri="{FF2B5EF4-FFF2-40B4-BE49-F238E27FC236}">
                <a16:creationId xmlns:a16="http://schemas.microsoft.com/office/drawing/2014/main" id="{7B833E43-4379-48A8-99A9-F1D2148DC199}"/>
              </a:ext>
            </a:extLst>
          </p:cNvPr>
          <p:cNvSpPr txBox="1"/>
          <p:nvPr/>
        </p:nvSpPr>
        <p:spPr>
          <a:xfrm>
            <a:off x="6065000" y="4640063"/>
            <a:ext cx="71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E2DACCE2-E562-449C-9646-07D2E78768EF}"/>
              </a:ext>
            </a:extLst>
          </p:cNvPr>
          <p:cNvSpPr txBox="1"/>
          <p:nvPr/>
        </p:nvSpPr>
        <p:spPr>
          <a:xfrm>
            <a:off x="5531600" y="3775374"/>
            <a:ext cx="71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52" name="TextBox 4151">
            <a:extLst>
              <a:ext uri="{FF2B5EF4-FFF2-40B4-BE49-F238E27FC236}">
                <a16:creationId xmlns:a16="http://schemas.microsoft.com/office/drawing/2014/main" id="{E135CDD8-162B-4327-B4AA-9A75B8AB2AA5}"/>
              </a:ext>
            </a:extLst>
          </p:cNvPr>
          <p:cNvSpPr txBox="1"/>
          <p:nvPr/>
        </p:nvSpPr>
        <p:spPr>
          <a:xfrm>
            <a:off x="4598150" y="2910685"/>
            <a:ext cx="71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58%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53" name="TextBox 4152">
            <a:extLst>
              <a:ext uri="{FF2B5EF4-FFF2-40B4-BE49-F238E27FC236}">
                <a16:creationId xmlns:a16="http://schemas.microsoft.com/office/drawing/2014/main" id="{6101DD64-F0C1-43D7-BDAC-C57640C05184}"/>
              </a:ext>
            </a:extLst>
          </p:cNvPr>
          <p:cNvSpPr txBox="1"/>
          <p:nvPr/>
        </p:nvSpPr>
        <p:spPr>
          <a:xfrm>
            <a:off x="4988675" y="5504752"/>
            <a:ext cx="71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154" name="Group 54">
            <a:extLst>
              <a:ext uri="{FF2B5EF4-FFF2-40B4-BE49-F238E27FC236}">
                <a16:creationId xmlns:a16="http://schemas.microsoft.com/office/drawing/2014/main" id="{CF5DDA66-58B2-46C3-B8E8-3EFAF9E33894}"/>
              </a:ext>
            </a:extLst>
          </p:cNvPr>
          <p:cNvGrpSpPr/>
          <p:nvPr/>
        </p:nvGrpSpPr>
        <p:grpSpPr>
          <a:xfrm>
            <a:off x="4601884" y="1980637"/>
            <a:ext cx="1296144" cy="276999"/>
            <a:chOff x="7020272" y="1700460"/>
            <a:chExt cx="1296144" cy="276999"/>
          </a:xfrm>
        </p:grpSpPr>
        <p:sp>
          <p:nvSpPr>
            <p:cNvPr id="4155" name="Rectangle 51">
              <a:extLst>
                <a:ext uri="{FF2B5EF4-FFF2-40B4-BE49-F238E27FC236}">
                  <a16:creationId xmlns:a16="http://schemas.microsoft.com/office/drawing/2014/main" id="{7DCC3960-ECD0-4F4B-A87E-70ADEA688186}"/>
                </a:ext>
              </a:extLst>
            </p:cNvPr>
            <p:cNvSpPr/>
            <p:nvPr/>
          </p:nvSpPr>
          <p:spPr>
            <a:xfrm>
              <a:off x="7020272" y="1772816"/>
              <a:ext cx="288032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156" name="TextBox 4155">
              <a:extLst>
                <a:ext uri="{FF2B5EF4-FFF2-40B4-BE49-F238E27FC236}">
                  <a16:creationId xmlns:a16="http://schemas.microsoft.com/office/drawing/2014/main" id="{2B1B4BE1-D7CB-4B79-9892-3F5C87DDD740}"/>
                </a:ext>
              </a:extLst>
            </p:cNvPr>
            <p:cNvSpPr txBox="1"/>
            <p:nvPr/>
          </p:nvSpPr>
          <p:spPr>
            <a:xfrm>
              <a:off x="7304112" y="1700460"/>
              <a:ext cx="10123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Option_A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4157" name="Group 55">
            <a:extLst>
              <a:ext uri="{FF2B5EF4-FFF2-40B4-BE49-F238E27FC236}">
                <a16:creationId xmlns:a16="http://schemas.microsoft.com/office/drawing/2014/main" id="{7D383775-40FD-40D8-8260-497297E85892}"/>
              </a:ext>
            </a:extLst>
          </p:cNvPr>
          <p:cNvGrpSpPr/>
          <p:nvPr/>
        </p:nvGrpSpPr>
        <p:grpSpPr>
          <a:xfrm>
            <a:off x="4601884" y="2303292"/>
            <a:ext cx="1296144" cy="276999"/>
            <a:chOff x="7020272" y="1700460"/>
            <a:chExt cx="1296144" cy="276999"/>
          </a:xfrm>
        </p:grpSpPr>
        <p:sp>
          <p:nvSpPr>
            <p:cNvPr id="4158" name="Rectangle 56">
              <a:extLst>
                <a:ext uri="{FF2B5EF4-FFF2-40B4-BE49-F238E27FC236}">
                  <a16:creationId xmlns:a16="http://schemas.microsoft.com/office/drawing/2014/main" id="{D5CCC101-F9F2-4010-9C5F-59A71E7B2E24}"/>
                </a:ext>
              </a:extLst>
            </p:cNvPr>
            <p:cNvSpPr/>
            <p:nvPr/>
          </p:nvSpPr>
          <p:spPr>
            <a:xfrm>
              <a:off x="7020272" y="1772816"/>
              <a:ext cx="288032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159" name="TextBox 4158">
              <a:extLst>
                <a:ext uri="{FF2B5EF4-FFF2-40B4-BE49-F238E27FC236}">
                  <a16:creationId xmlns:a16="http://schemas.microsoft.com/office/drawing/2014/main" id="{0C20C7C2-C1ED-4FE1-BBFF-EA6E74E11A0D}"/>
                </a:ext>
              </a:extLst>
            </p:cNvPr>
            <p:cNvSpPr txBox="1"/>
            <p:nvPr/>
          </p:nvSpPr>
          <p:spPr>
            <a:xfrm>
              <a:off x="7304112" y="1700460"/>
              <a:ext cx="10123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Option_B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4160" name="Group 58">
            <a:extLst>
              <a:ext uri="{FF2B5EF4-FFF2-40B4-BE49-F238E27FC236}">
                <a16:creationId xmlns:a16="http://schemas.microsoft.com/office/drawing/2014/main" id="{D5DBB15E-2051-4427-809F-CFE10F10B1EC}"/>
              </a:ext>
            </a:extLst>
          </p:cNvPr>
          <p:cNvGrpSpPr/>
          <p:nvPr/>
        </p:nvGrpSpPr>
        <p:grpSpPr>
          <a:xfrm>
            <a:off x="6000006" y="1980637"/>
            <a:ext cx="1296144" cy="276999"/>
            <a:chOff x="7020272" y="1700460"/>
            <a:chExt cx="1296144" cy="276999"/>
          </a:xfrm>
        </p:grpSpPr>
        <p:sp>
          <p:nvSpPr>
            <p:cNvPr id="4161" name="Rectangle 59">
              <a:extLst>
                <a:ext uri="{FF2B5EF4-FFF2-40B4-BE49-F238E27FC236}">
                  <a16:creationId xmlns:a16="http://schemas.microsoft.com/office/drawing/2014/main" id="{6CED1046-CFF2-4495-AC06-A17C04438195}"/>
                </a:ext>
              </a:extLst>
            </p:cNvPr>
            <p:cNvSpPr/>
            <p:nvPr/>
          </p:nvSpPr>
          <p:spPr>
            <a:xfrm>
              <a:off x="7020272" y="1772816"/>
              <a:ext cx="288032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62" name="TextBox 4161">
              <a:extLst>
                <a:ext uri="{FF2B5EF4-FFF2-40B4-BE49-F238E27FC236}">
                  <a16:creationId xmlns:a16="http://schemas.microsoft.com/office/drawing/2014/main" id="{102D6B81-9F29-41E0-A91E-4060E02A7A31}"/>
                </a:ext>
              </a:extLst>
            </p:cNvPr>
            <p:cNvSpPr txBox="1"/>
            <p:nvPr/>
          </p:nvSpPr>
          <p:spPr>
            <a:xfrm>
              <a:off x="7304112" y="1700460"/>
              <a:ext cx="10123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Option_C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4163" name="Group 61">
            <a:extLst>
              <a:ext uri="{FF2B5EF4-FFF2-40B4-BE49-F238E27FC236}">
                <a16:creationId xmlns:a16="http://schemas.microsoft.com/office/drawing/2014/main" id="{27713AE6-E77C-43C4-992D-1D7797FEE858}"/>
              </a:ext>
            </a:extLst>
          </p:cNvPr>
          <p:cNvGrpSpPr/>
          <p:nvPr/>
        </p:nvGrpSpPr>
        <p:grpSpPr>
          <a:xfrm>
            <a:off x="6000006" y="2303292"/>
            <a:ext cx="1296144" cy="276999"/>
            <a:chOff x="7020272" y="1700460"/>
            <a:chExt cx="1296144" cy="276999"/>
          </a:xfrm>
        </p:grpSpPr>
        <p:sp>
          <p:nvSpPr>
            <p:cNvPr id="4164" name="Rectangle 62">
              <a:extLst>
                <a:ext uri="{FF2B5EF4-FFF2-40B4-BE49-F238E27FC236}">
                  <a16:creationId xmlns:a16="http://schemas.microsoft.com/office/drawing/2014/main" id="{83618B80-0AA8-461F-8DA0-4DDE2F2BCFBF}"/>
                </a:ext>
              </a:extLst>
            </p:cNvPr>
            <p:cNvSpPr/>
            <p:nvPr/>
          </p:nvSpPr>
          <p:spPr>
            <a:xfrm>
              <a:off x="7020272" y="1772816"/>
              <a:ext cx="288032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65" name="TextBox 4164">
              <a:extLst>
                <a:ext uri="{FF2B5EF4-FFF2-40B4-BE49-F238E27FC236}">
                  <a16:creationId xmlns:a16="http://schemas.microsoft.com/office/drawing/2014/main" id="{08B08D11-C347-4724-9442-5B08C0A63B93}"/>
                </a:ext>
              </a:extLst>
            </p:cNvPr>
            <p:cNvSpPr txBox="1"/>
            <p:nvPr/>
          </p:nvSpPr>
          <p:spPr>
            <a:xfrm>
              <a:off x="7304112" y="1700460"/>
              <a:ext cx="10123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Option_D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</p:grpSp>
      <p:sp>
        <p:nvSpPr>
          <p:cNvPr id="4166" name="직사각형 4165">
            <a:extLst>
              <a:ext uri="{FF2B5EF4-FFF2-40B4-BE49-F238E27FC236}">
                <a16:creationId xmlns:a16="http://schemas.microsoft.com/office/drawing/2014/main" id="{7684F6CE-725B-4F66-92CB-F86E09EFBE0A}"/>
              </a:ext>
            </a:extLst>
          </p:cNvPr>
          <p:cNvSpPr/>
          <p:nvPr/>
        </p:nvSpPr>
        <p:spPr>
          <a:xfrm>
            <a:off x="7800571" y="2864518"/>
            <a:ext cx="3853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Automotive Components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67" name="직사각형 4166">
            <a:extLst>
              <a:ext uri="{FF2B5EF4-FFF2-40B4-BE49-F238E27FC236}">
                <a16:creationId xmlns:a16="http://schemas.microsoft.com/office/drawing/2014/main" id="{712B9001-8118-4761-8962-85ACC6501F32}"/>
              </a:ext>
            </a:extLst>
          </p:cNvPr>
          <p:cNvSpPr/>
          <p:nvPr/>
        </p:nvSpPr>
        <p:spPr>
          <a:xfrm>
            <a:off x="7800571" y="3729207"/>
            <a:ext cx="3853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Consumer Electronics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68" name="직사각형 4167">
            <a:extLst>
              <a:ext uri="{FF2B5EF4-FFF2-40B4-BE49-F238E27FC236}">
                <a16:creationId xmlns:a16="http://schemas.microsoft.com/office/drawing/2014/main" id="{175F5D86-C3AC-496E-8DDD-1D7ED407C6EA}"/>
              </a:ext>
            </a:extLst>
          </p:cNvPr>
          <p:cNvSpPr/>
          <p:nvPr/>
        </p:nvSpPr>
        <p:spPr>
          <a:xfrm>
            <a:off x="7800571" y="4593896"/>
            <a:ext cx="3853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Industrial Machinery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69" name="직사각형 4168">
            <a:extLst>
              <a:ext uri="{FF2B5EF4-FFF2-40B4-BE49-F238E27FC236}">
                <a16:creationId xmlns:a16="http://schemas.microsoft.com/office/drawing/2014/main" id="{72CFE5BD-5B20-4567-B127-D9CFE24B135B}"/>
              </a:ext>
            </a:extLst>
          </p:cNvPr>
          <p:cNvSpPr/>
          <p:nvPr/>
        </p:nvSpPr>
        <p:spPr>
          <a:xfrm>
            <a:off x="7800571" y="5458585"/>
            <a:ext cx="3853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Pharmaceuticals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70" name="TextBox 4169">
            <a:extLst>
              <a:ext uri="{FF2B5EF4-FFF2-40B4-BE49-F238E27FC236}">
                <a16:creationId xmlns:a16="http://schemas.microsoft.com/office/drawing/2014/main" id="{0B76B0B3-E22B-4697-B41D-9D8403B25822}"/>
              </a:ext>
            </a:extLst>
          </p:cNvPr>
          <p:cNvSpPr txBox="1"/>
          <p:nvPr/>
        </p:nvSpPr>
        <p:spPr>
          <a:xfrm>
            <a:off x="7800571" y="2119136"/>
            <a:ext cx="3853139" cy="27699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We Create Quality Products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11335</TotalTime>
  <Words>37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Allbusiness.com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Preetam Saha</cp:lastModifiedBy>
  <cp:revision>89</cp:revision>
  <dcterms:created xsi:type="dcterms:W3CDTF">2018-02-18T19:39:47Z</dcterms:created>
  <dcterms:modified xsi:type="dcterms:W3CDTF">2025-07-23T10:31:11Z</dcterms:modified>
</cp:coreProperties>
</file>