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3386D-C93A-411A-B4FC-699FDC3F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F3F21-357D-48D0-96DF-DB723366B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459C1-0A49-4D96-A984-92A8C92C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BCAE1-943F-4776-80DC-31FA11B8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4B35C-EA6E-4C1F-B071-A7BFE72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2783-79ED-4776-AA51-F630D408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5735-9B12-45C6-8B00-33EC6357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1505E-8922-4C91-8BD3-C56D0B9C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054C7-5E57-44D5-B677-598344B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1CCF2-045F-4DAC-847D-2D35A396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55FC0-0546-433C-83FC-7A7F128C0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F58FA-4C92-472A-88C1-0C7CF301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9EC25-1028-4893-8E19-7BB3F1CE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F7DA2-0246-4E08-B6F8-464E9D9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C3515-31F4-431F-9F55-1FCB289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E057-A661-4176-B320-915BA72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EF693-45B1-41B6-A069-B2010E7F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CB17D-7E5C-42E6-8EC6-7C730C24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11F42-76E3-40B8-9093-F8DFCD85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1188-60A8-4016-B7B9-F023441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0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AE94-5863-4216-BCBC-87422106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887D5-8317-49CF-B274-DD3301D5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B1AB3-5D7F-4A90-A112-C5FA453F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660CC-73BF-480A-9009-DCBB9567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1B5FC-5F69-4E78-9180-13AF91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6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43734-BB3E-48F1-B316-7ECB05E0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CA5-07B2-4794-B3BF-F9EDDBC47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F4C98-D3C4-4554-92DF-F99BB4E5C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7F2A5-D04D-4136-AE52-6E91AB6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A9737-00EC-499F-8DBE-4787B166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E261F-D3CD-461A-A28A-8E2FE9F0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7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F3487-2369-4110-8BD0-E711704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A8E45-0FCC-44E2-ABB3-21DCD7002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C3E0E-7619-45BD-89F6-0A8C1378F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BD5ADD-C139-4AA3-A468-B32E2DDB7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C672DC-DB6D-48D7-A4BF-D2D703310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7F970-5879-4B83-929C-AB2E50FB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A74DD-7C5D-453A-AE3E-3202829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5E55F-62C4-4A71-9DDF-2A178A6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2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BE8BC-53FC-4C4B-A6C3-414F62D0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B9774-9991-44A7-8417-7292253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2E2B1-FEB5-495D-844F-0206EDD6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C565B3-6DE4-405D-9C6A-1C0A3096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6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DE47D-4363-4403-8D4F-E383DBAD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DEF44-DF9B-45B0-9B31-BE016C9A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52C13-A5FA-4213-B38F-7EC3D81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3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B8CE-89AA-4A36-A76A-678B0B6C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E315E-77A9-49FC-9FCC-1F176E64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F0B25B-7380-4CBF-8076-68C87740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5EA2B-5401-4617-AACC-9D5682F4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30CBC-F819-4379-B9EB-D8C5B4A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2BF8E-0A81-4F3B-97D0-CA82065A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EB70-5A19-4CD9-A392-715B714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9FE59-C5CA-4E62-861B-22C690F1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5E712-B209-44CD-8F50-9F2319FD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D5F10-5776-4355-9A0E-989F4C7F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B94CB-CF3E-49AD-BE65-5AA72390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944B6-AE18-4A50-B420-0436692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1CFB94-3BC2-4FB3-800F-682BFFB6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4912C-6525-43A9-9353-7FDE75B2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E5683-3CCB-4D1A-920A-085E9D32A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CA6E-E988-4358-B3D3-D62484DA05C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CAC1B-B5F3-472A-9AC6-E2D602E33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77093-D3C0-4848-8F62-241A65E75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E246-E048-438D-B2DA-B42C9D3A9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18A6CB-0734-41DE-93AE-25E37C56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/>
          <a:lstStyle/>
          <a:p>
            <a:r>
              <a:rPr lang="en-US" altLang="zh-CN" b="0" i="0" dirty="0">
                <a:solidFill>
                  <a:srgbClr val="757575"/>
                </a:solidFill>
                <a:effectLst/>
                <a:latin typeface="sohne"/>
              </a:rPr>
              <a:t>spectrogram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50AD0-8E4B-4695-9626-D428D498EB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443035"/>
            <a:ext cx="7963909" cy="36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7C9620-634C-40FA-AF74-EA65CDF14693}"/>
              </a:ext>
            </a:extLst>
          </p:cNvPr>
          <p:cNvSpPr txBox="1"/>
          <p:nvPr/>
        </p:nvSpPr>
        <p:spPr>
          <a:xfrm>
            <a:off x="4222861" y="6045319"/>
            <a:ext cx="692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different music have noticeable differences in their 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mel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-spectrogram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FC7CC6-34E8-492D-A8DF-6EF48F22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4" y="2652488"/>
            <a:ext cx="3137065" cy="15530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F7D5A0-7E7B-45DE-81CB-333A6550DFCE}"/>
              </a:ext>
            </a:extLst>
          </p:cNvPr>
          <p:cNvSpPr txBox="1"/>
          <p:nvPr/>
        </p:nvSpPr>
        <p:spPr>
          <a:xfrm>
            <a:off x="838200" y="1490961"/>
            <a:ext cx="1082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 A spectrogram is a visual representation of audio across frequency and time dimension. CNN makes sense since spectrogram of a song are kind of like an image, each with their own distinct patterns.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4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04808-5691-4563-A1A4-4B2E6F38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914"/>
          </a:xfrm>
        </p:spPr>
        <p:txBody>
          <a:bodyPr/>
          <a:lstStyle/>
          <a:p>
            <a:r>
              <a:rPr lang="en-US" altLang="zh-CN" dirty="0">
                <a:solidFill>
                  <a:srgbClr val="757575"/>
                </a:solidFill>
                <a:latin typeface="sohne"/>
              </a:rPr>
              <a:t>Music features</a:t>
            </a:r>
            <a:endParaRPr lang="zh-CN" altLang="en-US" dirty="0">
              <a:solidFill>
                <a:srgbClr val="757575"/>
              </a:solidFill>
              <a:latin typeface="sohne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89C7F4-3B46-4AD3-A1E3-92474997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151" y="2423051"/>
            <a:ext cx="8409085" cy="25494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8D571C-CDC7-4959-9A56-1B6244B5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2247735"/>
            <a:ext cx="779253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8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6F8F7-A991-4BE0-9E44-BE210001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57575"/>
                </a:solidFill>
                <a:latin typeface="sohne"/>
              </a:rPr>
              <a:t>Multioutput Regression Model</a:t>
            </a:r>
            <a:endParaRPr lang="zh-CN" altLang="en-US" dirty="0">
              <a:solidFill>
                <a:srgbClr val="757575"/>
              </a:solidFill>
              <a:latin typeface="soh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19A077-2C02-4A6C-9D0D-4AB40786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13" y="2056048"/>
            <a:ext cx="4083866" cy="41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C17D507-7EEC-4D23-9FAD-A97FA1E72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9" y="1781237"/>
            <a:ext cx="5650324" cy="4351338"/>
          </a:xfrm>
        </p:spPr>
      </p:pic>
    </p:spTree>
    <p:extLst>
      <p:ext uri="{BB962C8B-B14F-4D97-AF65-F5344CB8AC3E}">
        <p14:creationId xmlns:p14="http://schemas.microsoft.com/office/powerpoint/2010/main" val="32779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AE77C-FF8F-4301-9B59-76383FE2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57575"/>
                </a:solidFill>
                <a:latin typeface="sohne"/>
              </a:rPr>
              <a:t>Visualization Network</a:t>
            </a:r>
            <a:br>
              <a:rPr lang="en-US" altLang="zh-C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0215C8-52E9-419C-9B02-62D6EC43E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9488"/>
            <a:ext cx="10515600" cy="3075642"/>
          </a:xfrm>
        </p:spPr>
      </p:pic>
    </p:spTree>
    <p:extLst>
      <p:ext uri="{BB962C8B-B14F-4D97-AF65-F5344CB8AC3E}">
        <p14:creationId xmlns:p14="http://schemas.microsoft.com/office/powerpoint/2010/main" val="30444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charter</vt:lpstr>
      <vt:lpstr>sohne</vt:lpstr>
      <vt:lpstr>等线</vt:lpstr>
      <vt:lpstr>等线 Light</vt:lpstr>
      <vt:lpstr>Arial</vt:lpstr>
      <vt:lpstr>Roboto</vt:lpstr>
      <vt:lpstr>Office 主题​​</vt:lpstr>
      <vt:lpstr>spectrogram</vt:lpstr>
      <vt:lpstr>Music features</vt:lpstr>
      <vt:lpstr>Multioutput Regression Model</vt:lpstr>
      <vt:lpstr>Visualization Network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spectrogram</dc:title>
  <dc:creator>Ren Alan</dc:creator>
  <cp:lastModifiedBy>Ren Alan</cp:lastModifiedBy>
  <cp:revision>1</cp:revision>
  <dcterms:created xsi:type="dcterms:W3CDTF">2021-12-09T17:34:05Z</dcterms:created>
  <dcterms:modified xsi:type="dcterms:W3CDTF">2021-12-09T18:00:40Z</dcterms:modified>
</cp:coreProperties>
</file>