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D496E-28E6-46FA-9FD3-DDCF9D022E98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06461-EACF-46F2-86A4-99D642999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267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D496E-28E6-46FA-9FD3-DDCF9D022E98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06461-EACF-46F2-86A4-99D642999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520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D496E-28E6-46FA-9FD3-DDCF9D022E98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06461-EACF-46F2-86A4-99D642999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507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D496E-28E6-46FA-9FD3-DDCF9D022E98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06461-EACF-46F2-86A4-99D642999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497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D496E-28E6-46FA-9FD3-DDCF9D022E98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06461-EACF-46F2-86A4-99D642999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223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D496E-28E6-46FA-9FD3-DDCF9D022E98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06461-EACF-46F2-86A4-99D642999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212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D496E-28E6-46FA-9FD3-DDCF9D022E98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06461-EACF-46F2-86A4-99D642999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231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D496E-28E6-46FA-9FD3-DDCF9D022E98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06461-EACF-46F2-86A4-99D642999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832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D496E-28E6-46FA-9FD3-DDCF9D022E98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06461-EACF-46F2-86A4-99D642999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006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D496E-28E6-46FA-9FD3-DDCF9D022E98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06461-EACF-46F2-86A4-99D642999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009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D496E-28E6-46FA-9FD3-DDCF9D022E98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06461-EACF-46F2-86A4-99D642999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653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D496E-28E6-46FA-9FD3-DDCF9D022E98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A06461-EACF-46F2-86A4-99D642999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06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PUNCTUATION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"Wow! Did you see Jake's puppy—the cute little one in the park? It's so happy; really adorable, right? I bet it'll make everyone smile... let's take a picture!"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9265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37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PUNCTUATION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PUNCTUATION</dc:title>
  <dc:creator>Lenovo</dc:creator>
  <cp:lastModifiedBy>Lenovo</cp:lastModifiedBy>
  <cp:revision>3</cp:revision>
  <dcterms:created xsi:type="dcterms:W3CDTF">2024-05-31T10:31:15Z</dcterms:created>
  <dcterms:modified xsi:type="dcterms:W3CDTF">2024-06-04T05:16:07Z</dcterms:modified>
</cp:coreProperties>
</file>