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87" r:id="rId3"/>
    <p:sldId id="288" r:id="rId4"/>
    <p:sldId id="257" r:id="rId5"/>
    <p:sldId id="258" r:id="rId6"/>
    <p:sldId id="263" r:id="rId7"/>
    <p:sldId id="259" r:id="rId8"/>
    <p:sldId id="264" r:id="rId9"/>
    <p:sldId id="260" r:id="rId10"/>
    <p:sldId id="265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1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6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093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47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55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9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7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2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04DB-E26D-4789-B0AB-F456D9564BD0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1BC34-C272-49C6-8CC2-6B692BE69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9120-31D3-81F0-9FE9-28D29D303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SQL-PROJECT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B6D5-57E5-EA3D-B8CA-E83C0CF9E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579" y="4050836"/>
            <a:ext cx="7766936" cy="10968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1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AC95-61BB-3B54-B6C2-B78A27BC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OUTPUT-INTREST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D3FB8-6906-7914-6EA9-67E0DDBE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281" y="2289798"/>
            <a:ext cx="7335438" cy="35736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6B8C37-0454-919A-AD86-235F46AB2327}"/>
              </a:ext>
            </a:extLst>
          </p:cNvPr>
          <p:cNvSpPr txBox="1"/>
          <p:nvPr/>
        </p:nvSpPr>
        <p:spPr>
          <a:xfrm>
            <a:off x="1097280" y="1828913"/>
            <a:ext cx="82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CUSTOMER_INCOME_INTREST TABLE CREATED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227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C6E4-E826-49A9-F275-C1AB155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485C-1D53-3CE2-A0E6-70972C34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Import Sheet 2 - loan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adding triggers the loan status table should be created in MYSQL, because this row level trigger check while inserting the values in the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97156-3553-2106-57AB-D896DF64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00" y="4563314"/>
            <a:ext cx="5075360" cy="205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C5EF7-FA10-DA61-7B69-94702CA1F48D}"/>
              </a:ext>
            </a:extLst>
          </p:cNvPr>
          <p:cNvSpPr txBox="1"/>
          <p:nvPr/>
        </p:nvSpPr>
        <p:spPr>
          <a:xfrm>
            <a:off x="1182121" y="3857414"/>
            <a:ext cx="82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OUTPUT-</a:t>
            </a:r>
            <a:r>
              <a:rPr lang="en-US" dirty="0"/>
              <a:t>TABLE </a:t>
            </a:r>
            <a:r>
              <a:rPr lang="en-US" b="1" dirty="0"/>
              <a:t>LOAN_STATUS </a:t>
            </a:r>
            <a:r>
              <a:rPr lang="en-US" dirty="0"/>
              <a:t>CREATED-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41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DBC769-97B1-1F43-9154-55C6C6E0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FBBB-F2F2-636A-B3F2-0DDF098D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Criteria-Adding row level trigger to check the loan amount ,when the amount is null- the trigger is set to update ‘loan still processing’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Loan amt null = loan still processing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447C5-E425-FCFC-4D1E-D14C8488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89" y="5354026"/>
            <a:ext cx="10058400" cy="437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C7599E-591F-CD11-E5C6-21A172731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9" y="3287812"/>
            <a:ext cx="6608936" cy="18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FBE9-FF24-2408-2457-A29FB708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0BBD-9EA9-816D-F4C3-787D47B8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statement level trigger for </a:t>
            </a:r>
            <a:r>
              <a:rPr lang="en-US" b="1" dirty="0" err="1"/>
              <a:t>cibil</a:t>
            </a:r>
            <a:r>
              <a:rPr lang="en-US" b="1" dirty="0"/>
              <a:t> score-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For </a:t>
            </a:r>
            <a:r>
              <a:rPr lang="en-IN" dirty="0" err="1"/>
              <a:t>Cibil</a:t>
            </a:r>
            <a:r>
              <a:rPr lang="en-IN" dirty="0"/>
              <a:t> score same as loan status, creating table </a:t>
            </a:r>
            <a:r>
              <a:rPr lang="en-IN" b="1" dirty="0" err="1"/>
              <a:t>cibil_status</a:t>
            </a:r>
            <a:r>
              <a:rPr lang="en-IN" b="1" dirty="0"/>
              <a:t> </a:t>
            </a:r>
            <a:r>
              <a:rPr lang="en-IN" dirty="0"/>
              <a:t>for statement level triggers to be applied.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Here the </a:t>
            </a:r>
            <a:r>
              <a:rPr lang="en-IN" dirty="0" err="1"/>
              <a:t>cibil</a:t>
            </a:r>
            <a:r>
              <a:rPr lang="en-IN" dirty="0"/>
              <a:t> status is calculated based on the </a:t>
            </a:r>
            <a:r>
              <a:rPr lang="en-IN" dirty="0" err="1"/>
              <a:t>cibil</a:t>
            </a:r>
            <a:r>
              <a:rPr lang="en-IN" dirty="0"/>
              <a:t> score in the </a:t>
            </a:r>
            <a:r>
              <a:rPr lang="en-IN" dirty="0" err="1"/>
              <a:t>loan_status</a:t>
            </a:r>
            <a:r>
              <a:rPr lang="en-IN" dirty="0"/>
              <a:t> table.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71C62-1C0D-A2F6-D012-AF5828E3F4D7}"/>
              </a:ext>
            </a:extLst>
          </p:cNvPr>
          <p:cNvSpPr txBox="1"/>
          <p:nvPr/>
        </p:nvSpPr>
        <p:spPr>
          <a:xfrm>
            <a:off x="1182121" y="3857414"/>
            <a:ext cx="82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OUTPUT-</a:t>
            </a:r>
            <a:r>
              <a:rPr lang="en-US" dirty="0"/>
              <a:t>TABLE </a:t>
            </a:r>
            <a:r>
              <a:rPr lang="en-US" b="1" dirty="0"/>
              <a:t>CIBIL_STATUS </a:t>
            </a:r>
            <a:r>
              <a:rPr lang="en-US" dirty="0"/>
              <a:t>CREATED-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D4B56E-B4AE-7206-C54A-38C17EDE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95" y="4840568"/>
            <a:ext cx="6355209" cy="3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6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EBCF-DE81-D4D3-EDB2-E4667A0C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3AED-D1E3-BF89-9E03-5D34EC29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Criteria for the statement level trigger to check the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score-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&gt;900 high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&gt;750 no penalty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&gt;250 penalty customers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&lt;=0 reject customers (loan cannot apply)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39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9AC2-55F5-C418-9133-0882A0DF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level trigger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F6806-A2DA-E3DF-441E-7C1CD0E29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04278"/>
            <a:ext cx="8596312" cy="3594057"/>
          </a:xfrm>
        </p:spPr>
      </p:pic>
    </p:spTree>
    <p:extLst>
      <p:ext uri="{BB962C8B-B14F-4D97-AF65-F5344CB8AC3E}">
        <p14:creationId xmlns:p14="http://schemas.microsoft.com/office/powerpoint/2010/main" val="72889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9295-1CD1-70F5-E969-CE9EFE1A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A58C9-8475-EECA-E99E-DBFAD2A8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3788685"/>
            <a:ext cx="9014950" cy="14416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B173A-FC23-F372-CA6B-A9EE61EEAC3A}"/>
              </a:ext>
            </a:extLst>
          </p:cNvPr>
          <p:cNvSpPr txBox="1"/>
          <p:nvPr/>
        </p:nvSpPr>
        <p:spPr>
          <a:xfrm>
            <a:off x="1096963" y="1868987"/>
            <a:ext cx="728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Cibil</a:t>
            </a:r>
            <a:r>
              <a:rPr lang="en-US" dirty="0"/>
              <a:t> check trigger is set and the values are inserted in the table </a:t>
            </a:r>
            <a:r>
              <a:rPr lang="en-US" dirty="0" err="1"/>
              <a:t>Loan_status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automatically both the criteria for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cibil</a:t>
            </a:r>
            <a:r>
              <a:rPr lang="en-US" dirty="0"/>
              <a:t> status gets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011A-28EF-772D-E535-1BB193BF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Insert-</a:t>
            </a:r>
            <a:r>
              <a:rPr lang="en-US" dirty="0" err="1"/>
              <a:t>loan_status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6D658-DFB1-F234-AA38-BEE0294D63D4}"/>
              </a:ext>
            </a:extLst>
          </p:cNvPr>
          <p:cNvSpPr txBox="1"/>
          <p:nvPr/>
        </p:nvSpPr>
        <p:spPr>
          <a:xfrm>
            <a:off x="1097280" y="190421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values are concatenated in excel and inserted in the workbench.</a:t>
            </a:r>
          </a:p>
          <a:p>
            <a:r>
              <a:rPr lang="en-US" dirty="0"/>
              <a:t>There are totally 614 records inserted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1684E6-99CB-5536-80E7-230BB2167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95" y="2761488"/>
            <a:ext cx="2726247" cy="3280537"/>
          </a:xfrm>
        </p:spPr>
      </p:pic>
    </p:spTree>
    <p:extLst>
      <p:ext uri="{BB962C8B-B14F-4D97-AF65-F5344CB8AC3E}">
        <p14:creationId xmlns:p14="http://schemas.microsoft.com/office/powerpoint/2010/main" val="231459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71C9-48E4-8ACE-1E9B-278E0245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Triggers-output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735DB-3F4E-ED29-69F6-D248E8F1E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641" y="3003033"/>
            <a:ext cx="6246316" cy="1946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6F7D4-5605-E56F-8DB4-81BA76155780}"/>
              </a:ext>
            </a:extLst>
          </p:cNvPr>
          <p:cNvSpPr txBox="1"/>
          <p:nvPr/>
        </p:nvSpPr>
        <p:spPr>
          <a:xfrm>
            <a:off x="1097280" y="1989056"/>
            <a:ext cx="817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Loan_status</a:t>
            </a:r>
            <a:r>
              <a:rPr lang="en-US" dirty="0"/>
              <a:t>- where the null values are automatically updated with ‘LOAN STILL PROCESSING’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794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E7A4-922B-962A-4975-AC0A7806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Triggers-output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C83F1-C0AE-CA24-201F-E81668A0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820" y="2379037"/>
            <a:ext cx="4130398" cy="3444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5DBC2-55CE-A215-8721-013D3C4A3DD1}"/>
              </a:ext>
            </a:extLst>
          </p:cNvPr>
          <p:cNvSpPr txBox="1"/>
          <p:nvPr/>
        </p:nvSpPr>
        <p:spPr>
          <a:xfrm>
            <a:off x="1097280" y="1989056"/>
            <a:ext cx="817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Cibil_status</a:t>
            </a:r>
            <a:r>
              <a:rPr lang="en-US" dirty="0"/>
              <a:t>- where the </a:t>
            </a:r>
            <a:r>
              <a:rPr lang="en-US" dirty="0" err="1"/>
              <a:t>Cibil_status</a:t>
            </a:r>
            <a:r>
              <a:rPr lang="en-US" dirty="0"/>
              <a:t> are automatically updated based on the criteria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53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C4C5-A740-2372-550D-00E7B73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3E8A-C24E-A741-6A9E-6D32C8BE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MySQL Workbench provides a visual console to easily administer MySQL environments and gain better visibility into databases.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MySQL is a relational database that uses structured query language.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3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F807-9B79-E330-97BA-202176A4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E348F-5E3F-20D9-7726-8CD5198F5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77987"/>
            <a:ext cx="10058400" cy="3722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7C7844-DDE3-1699-7565-B900B3502914}"/>
              </a:ext>
            </a:extLst>
          </p:cNvPr>
          <p:cNvSpPr txBox="1"/>
          <p:nvPr/>
        </p:nvSpPr>
        <p:spPr>
          <a:xfrm>
            <a:off x="1097280" y="1973007"/>
            <a:ext cx="8084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all the above fields as a table-</a:t>
            </a:r>
            <a:r>
              <a:rPr lang="en-US" b="1" dirty="0"/>
              <a:t>LOAN_CIBIL_SCORE_STATUS _DETAILS 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4976F-CC78-111F-3D27-BCD3D472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21" y="3111522"/>
            <a:ext cx="7500757" cy="27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9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C3A5-DDE7-D4ED-89E4-2E43F430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CF8-4E74-0CCF-54E8-EDED5F8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Then delete the reject and loan still processing customers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Update loan as integers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AE9A6-10DF-8245-7081-CA0A8CE0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54" y="2967383"/>
            <a:ext cx="8207451" cy="190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4DF0D-7F05-6CE7-6C05-C78C5117E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54" y="4279549"/>
            <a:ext cx="4549534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E0FF-E842-1EBF-754C-4868FAAB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863A-05DF-DF73-BAF2-DAD21368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New field creation based on interest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monthly interest amt and annual interest amt based on loan amount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all the above fields as a table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9C6CD-8640-B691-3D8C-FB90E410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70615"/>
            <a:ext cx="10021919" cy="7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9AD9-8F85-B521-C26D-04684194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FIELD CREATION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243C-9F6F-E790-0E9C-0D33D136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name -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interest analysis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05366-5C2F-8241-C1F5-5E934902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86" y="2481325"/>
            <a:ext cx="7944828" cy="24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7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37C9-F14B-777D-8A21-D403ADD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7FC0-7439-7583-19BB-39274AC9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Sheet 3 - customer info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*Import the table customer info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6EEEB-7A01-9F40-8DBD-6F585754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19" y="2910963"/>
            <a:ext cx="6992362" cy="13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02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B6F5-FE07-D025-92CA-8D86CE46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Update-customer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DEEC-D723-13B0-AA3D-CD23362F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Update gender and age based on customer id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A1B39-72FE-FB9B-D17C-13E00A86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52962"/>
            <a:ext cx="4079533" cy="2341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EBFFA-73C9-B0D4-C720-5BB90F45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53" y="2857010"/>
            <a:ext cx="5852103" cy="20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7AFE-3234-585F-A986-F9128D1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E531-0CC8-325E-E6C9-B9A3EBAA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710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Sheet 4 and 5- country state and region</a:t>
            </a:r>
            <a:endParaRPr lang="en-US" sz="20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Import the tables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country_state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region_info</a:t>
            </a:r>
            <a:endParaRPr lang="en-US" sz="2000" b="1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country_state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table-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egion_info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table-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0C966-810A-158D-03AD-B3BAA46E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02441"/>
            <a:ext cx="4468934" cy="848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E37EA-F239-DC5A-B534-C2BEDA2E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2576"/>
            <a:ext cx="1348857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A014-627C-9495-F2FC-38DC565B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91D5-2A48-649E-08AA-B5C3521D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Join all the tables without repeating the fields-</a:t>
            </a:r>
          </a:p>
          <a:p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Joining all the tables-</a:t>
            </a:r>
            <a:r>
              <a:rPr lang="en-US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customer_interest_analysis</a:t>
            </a:r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customer_det</a:t>
            </a:r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country_state,region_info</a:t>
            </a:r>
            <a:endParaRPr lang="en-IN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FC6A1385-E8E9-7737-E806-E2D7DC780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102087"/>
              </p:ext>
            </p:extLst>
          </p:nvPr>
        </p:nvGraphicFramePr>
        <p:xfrm>
          <a:off x="1097280" y="4725534"/>
          <a:ext cx="10130040" cy="562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085">
                  <a:extLst>
                    <a:ext uri="{9D8B030D-6E8A-4147-A177-3AD203B41FA5}">
                      <a16:colId xmlns:a16="http://schemas.microsoft.com/office/drawing/2014/main" val="4257846836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3021348309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86670893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3404516562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715116401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482146029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05348358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349161621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3093306554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807761841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3924635598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155482532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519536519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139791111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911625875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022069405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3631782996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820371069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3370939963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408813736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534739209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140516536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1908484834"/>
                    </a:ext>
                  </a:extLst>
                </a:gridCol>
                <a:gridCol w="422085">
                  <a:extLst>
                    <a:ext uri="{9D8B030D-6E8A-4147-A177-3AD203B41FA5}">
                      <a16:colId xmlns:a16="http://schemas.microsoft.com/office/drawing/2014/main" val="2280160452"/>
                    </a:ext>
                  </a:extLst>
                </a:gridCol>
              </a:tblGrid>
              <a:tr h="5629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customer_id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applicantincome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coapplicantincome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property_area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loan_status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grades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intrest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loan_id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 dirty="0" err="1">
                          <a:effectLst/>
                        </a:rPr>
                        <a:t>loanamount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cibil_score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cibil_status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 dirty="0" err="1">
                          <a:effectLst/>
                        </a:rPr>
                        <a:t>monthly_interest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annual_interest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customer_name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gender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age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married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education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self_employed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postal_code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segment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state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effectLst/>
                        </a:rPr>
                        <a:t>region</a:t>
                      </a:r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 dirty="0" err="1">
                          <a:effectLst/>
                        </a:rPr>
                        <a:t>region_id</a:t>
                      </a:r>
                      <a:endParaRPr lang="en-IN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57" marR="4657" marT="4657" marB="0" anchor="ctr"/>
                </a:tc>
                <a:extLst>
                  <a:ext uri="{0D108BD9-81ED-4DB2-BD59-A6C34878D82A}">
                    <a16:rowId xmlns:a16="http://schemas.microsoft.com/office/drawing/2014/main" val="17427908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E834604-5B4B-300F-36B8-F4902ED6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12" y="3132596"/>
            <a:ext cx="7452360" cy="14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5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CD1E-AD1A-5A23-4CA5-C7D8AE63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Output-2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BA4387-8116-4E39-53EB-580D90CC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inding the mismatch details using joins-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27B25-3F51-00AF-F76B-A8CA39F5D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3705"/>
            <a:ext cx="6785756" cy="70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28F3-97BF-D45F-C58E-2393B797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F2AA-4D6C-37BB-7E5A-E68F77A7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Filtering information using inner join</a:t>
            </a:r>
            <a:endParaRPr lang="en-US" sz="20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Filtering high </a:t>
            </a:r>
            <a:r>
              <a:rPr lang="en-US" sz="20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score-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53D6C-E2F1-AED4-BC26-7F0FF3B5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88" y="3429000"/>
            <a:ext cx="8215601" cy="263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0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21B6-93AA-CA9F-2378-9C77509C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D9F6-33D4-82DA-8797-75960910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MySQL is a relational database management system (RDBMS) developed by Oracle that is based on structured query language (SQL). A database is a structured collection of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project, created database SQL_PROJECT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123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5728-499D-EC69-4088-A5543AAF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B6CD-DEC2-86D0-AA0F-7F1955E8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Filter home office and corporate-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44BBF-5BB2-0298-30F4-EDEFD72D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12000"/>
            <a:ext cx="9073918" cy="285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0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719-5DD8-2087-F0D1-68247574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AEE7-7947-CD06-9382-68AC6FA30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91868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 Storing all the outputs as </a:t>
            </a:r>
            <a:r>
              <a:rPr lang="en-US" sz="20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procedure-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the outputs are stored as procedure and are displayed when called.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b="1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BE612-B09B-1088-AA54-ED0768D5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968" y="2225728"/>
            <a:ext cx="3139712" cy="36274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69389-FF79-94AA-0501-02A2206EC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263" y="2297915"/>
            <a:ext cx="4686737" cy="20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15B1-37D1-ABAF-C7E6-BFA312C3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7431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05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BAA4-CE72-F37E-283D-F1C12265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08" y="641022"/>
            <a:ext cx="3295611" cy="1112363"/>
          </a:xfrm>
        </p:spPr>
        <p:txBody>
          <a:bodyPr anchor="ctr">
            <a:normAutofit fontScale="90000"/>
          </a:bodyPr>
          <a:lstStyle/>
          <a:p>
            <a:br>
              <a:rPr lang="en-US" sz="4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Data set</a:t>
            </a:r>
            <a:br>
              <a:rPr lang="en-US" sz="4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6696-58E1-A8C2-A563-C2A407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1. customer income status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2. loan status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3. customer info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country state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5. region info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0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D13B-7A69-C0C9-5AC3-12F0F124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8102-9F7A-5ABB-3604-9F7B1B48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Sheet 1-customer income status</a:t>
            </a:r>
          </a:p>
          <a:p>
            <a:pPr marL="0" indent="0">
              <a:buNone/>
            </a:pPr>
            <a:r>
              <a:rPr lang="en-US" b="1" dirty="0"/>
              <a:t>Import table from sheet 1- customer income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05FAF-573B-C507-8DF6-C214DFEE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49" y="2743194"/>
            <a:ext cx="4324271" cy="2718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2E82B4-03E7-5D11-8106-3D4D1239526E}"/>
              </a:ext>
            </a:extLst>
          </p:cNvPr>
          <p:cNvSpPr txBox="1"/>
          <p:nvPr/>
        </p:nvSpPr>
        <p:spPr>
          <a:xfrm>
            <a:off x="6770449" y="2450154"/>
            <a:ext cx="128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269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D226-A908-746F-EF92-68B70F5F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DBAB6-F2C2-D552-BC02-DBD2CD74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874" y="2398089"/>
            <a:ext cx="5418290" cy="3406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07B5F-CAE0-46C0-A4A3-8B30B6CB7EB4}"/>
              </a:ext>
            </a:extLst>
          </p:cNvPr>
          <p:cNvSpPr txBox="1"/>
          <p:nvPr/>
        </p:nvSpPr>
        <p:spPr>
          <a:xfrm>
            <a:off x="1097280" y="1975298"/>
            <a:ext cx="82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614 RECORDS IMPORTED IN THE TABLE </a:t>
            </a:r>
            <a:r>
              <a:rPr lang="en-US" b="1" dirty="0"/>
              <a:t>CUSTOMER_INCOME_STATUS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56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82CF-C6C0-2E5E-603F-2BDBA0F7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A2A0-694E-29C7-E79E-5AB32159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90" y="2124013"/>
            <a:ext cx="8596668" cy="3880773"/>
          </a:xfrm>
        </p:spPr>
        <p:txBody>
          <a:bodyPr/>
          <a:lstStyle/>
          <a:p>
            <a:r>
              <a:rPr lang="en-US" b="1" dirty="0"/>
              <a:t>Set customer criteria based on applicant income-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Criteria-1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&gt;15,000 = grade 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&gt;9,000 = grade b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&gt;5000 = middle class customer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low class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(Create this as new table)</a:t>
            </a:r>
          </a:p>
          <a:p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3F6CE-A5C8-D800-A92E-730BE2DE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02" y="3008567"/>
            <a:ext cx="4629658" cy="17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0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E5A-BA62-305F-7C26-10F6DEC4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OUTPUT-GRADES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BD146-F28F-493F-CAE9-F70FE3EC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066" y="2367606"/>
            <a:ext cx="6751905" cy="3467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37B93F-3AF4-D184-2574-A1A21B90060D}"/>
              </a:ext>
            </a:extLst>
          </p:cNvPr>
          <p:cNvSpPr txBox="1"/>
          <p:nvPr/>
        </p:nvSpPr>
        <p:spPr>
          <a:xfrm>
            <a:off x="1097280" y="1754593"/>
            <a:ext cx="828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CUSTOMER_INCOME_GRADES TABLE CREATED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960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B77-908F-6904-CE30-052FBAD7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FCE8-9A25-F667-3CD9-9074D9F9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33739" cy="40233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Monthly interest percentage on the 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customer_income_</a:t>
            </a:r>
            <a:r>
              <a:rPr lang="en-US" sz="1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grade</a:t>
            </a:r>
            <a:r>
              <a:rPr lang="en-US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table which is newly created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Criteria-2</a:t>
            </a: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rural=3%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semi rural=3.5%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urban=5%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&lt;5000 semi urban= 2.5%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=7%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091DA-08FE-4156-D704-DD4737D6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24" y="2759885"/>
            <a:ext cx="6202128" cy="22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44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744</Words>
  <Application>Microsoft Office PowerPoint</Application>
  <PresentationFormat>Widescreen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Symbol</vt:lpstr>
      <vt:lpstr>Trebuchet MS</vt:lpstr>
      <vt:lpstr>Wingdings 3</vt:lpstr>
      <vt:lpstr>Facet</vt:lpstr>
      <vt:lpstr>SQL-PROJECT </vt:lpstr>
      <vt:lpstr>APPLICATION</vt:lpstr>
      <vt:lpstr>Database</vt:lpstr>
      <vt:lpstr>  Data set </vt:lpstr>
      <vt:lpstr>IMPORT </vt:lpstr>
      <vt:lpstr>OUTPUT-</vt:lpstr>
      <vt:lpstr>CRITERIA</vt:lpstr>
      <vt:lpstr>OUTPUT-GRADES</vt:lpstr>
      <vt:lpstr>CRITERIA</vt:lpstr>
      <vt:lpstr>OUTPUT-INTREST </vt:lpstr>
      <vt:lpstr>IMPORT</vt:lpstr>
      <vt:lpstr>CRITERIA</vt:lpstr>
      <vt:lpstr>CRITERIA</vt:lpstr>
      <vt:lpstr>CRITERIA</vt:lpstr>
      <vt:lpstr>Statement level trigger</vt:lpstr>
      <vt:lpstr>output</vt:lpstr>
      <vt:lpstr>Insert-loan_status</vt:lpstr>
      <vt:lpstr>Triggers-output</vt:lpstr>
      <vt:lpstr>Triggers-output</vt:lpstr>
      <vt:lpstr>Join tables</vt:lpstr>
      <vt:lpstr>UPDATE-TABLE</vt:lpstr>
      <vt:lpstr>NEW FIELD CREATION</vt:lpstr>
      <vt:lpstr>NEW FIELD CREATION</vt:lpstr>
      <vt:lpstr>Import</vt:lpstr>
      <vt:lpstr>Update-customer table</vt:lpstr>
      <vt:lpstr>Import</vt:lpstr>
      <vt:lpstr>OUTPUT-1</vt:lpstr>
      <vt:lpstr>Output-2</vt:lpstr>
      <vt:lpstr>Output-3</vt:lpstr>
      <vt:lpstr>Output-4</vt:lpstr>
      <vt:lpstr>Output-5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Revanth B</dc:creator>
  <cp:lastModifiedBy>berlin johnson s</cp:lastModifiedBy>
  <cp:revision>37</cp:revision>
  <dcterms:created xsi:type="dcterms:W3CDTF">2024-09-15T14:16:12Z</dcterms:created>
  <dcterms:modified xsi:type="dcterms:W3CDTF">2024-09-16T19:30:46Z</dcterms:modified>
</cp:coreProperties>
</file>