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cuments\Employee_Data%20PREETHUU.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PREETHUU.xlsx]Sheet3!PivotTable1</c:name>
    <c:fmtId val="3"/>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pivotFmt>
      <c:pivotFmt>
        <c:idx val="92"/>
      </c:pivotFmt>
      <c:pivotFmt>
        <c:idx val="93"/>
      </c:pivotFmt>
      <c:pivotFmt>
        <c:idx val="94"/>
      </c:pivotFmt>
      <c:pivotFmt>
        <c:idx val="95"/>
      </c:pivotFmt>
      <c:pivotFmt>
        <c:idx val="96"/>
      </c:pivotFmt>
      <c:pivotFmt>
        <c:idx val="97"/>
      </c:pivotFmt>
      <c:pivotFmt>
        <c:idx val="98"/>
      </c:pivotFmt>
      <c:pivotFmt>
        <c:idx val="99"/>
      </c:pivotFmt>
      <c:pivotFmt>
        <c:idx val="100"/>
      </c:pivotFmt>
      <c:pivotFmt>
        <c:idx val="101"/>
      </c:pivotFmt>
      <c:pivotFmt>
        <c:idx val="102"/>
      </c:pivotFmt>
      <c:pivotFmt>
        <c:idx val="103"/>
      </c:pivotFmt>
      <c:pivotFmt>
        <c:idx val="104"/>
      </c:pivotFmt>
      <c:pivotFmt>
        <c:idx val="105"/>
      </c:pivotFmt>
      <c:pivotFmt>
        <c:idx val="106"/>
      </c:pivotFmt>
      <c:pivotFmt>
        <c:idx val="107"/>
      </c:pivotFmt>
      <c:pivotFmt>
        <c:idx val="108"/>
      </c:pivotFmt>
      <c:pivotFmt>
        <c:idx val="109"/>
      </c:pivotFmt>
      <c:pivotFmt>
        <c:idx val="110"/>
      </c:pivotFmt>
      <c:pivotFmt>
        <c:idx val="111"/>
      </c:pivotFmt>
      <c:pivotFmt>
        <c:idx val="112"/>
      </c:pivotFmt>
      <c:pivotFmt>
        <c:idx val="113"/>
      </c:pivotFmt>
      <c:pivotFmt>
        <c:idx val="114"/>
      </c:pivotFmt>
      <c:pivotFmt>
        <c:idx val="115"/>
      </c:pivotFmt>
      <c:pivotFmt>
        <c:idx val="116"/>
      </c:pivotFmt>
      <c:pivotFmt>
        <c:idx val="117"/>
      </c:pivotFmt>
      <c:pivotFmt>
        <c:idx val="118"/>
      </c:pivotFmt>
      <c:pivotFmt>
        <c:idx val="119"/>
      </c:pivotFmt>
      <c:pivotFmt>
        <c:idx val="120"/>
      </c:pivotFmt>
      <c:pivotFmt>
        <c:idx val="121"/>
      </c:pivotFmt>
      <c:pivotFmt>
        <c:idx val="122"/>
      </c:pivotFmt>
      <c:pivotFmt>
        <c:idx val="123"/>
      </c:pivotFmt>
      <c:pivotFmt>
        <c:idx val="124"/>
      </c:pivotFmt>
      <c:pivotFmt>
        <c:idx val="125"/>
      </c:pivotFmt>
      <c:pivotFmt>
        <c:idx val="126"/>
      </c:pivotFmt>
      <c:pivotFmt>
        <c:idx val="127"/>
      </c:pivotFmt>
      <c:pivotFmt>
        <c:idx val="128"/>
      </c:pivotFmt>
      <c:pivotFmt>
        <c:idx val="129"/>
      </c:pivotFmt>
      <c:pivotFmt>
        <c:idx val="130"/>
      </c:pivotFmt>
      <c:pivotFmt>
        <c:idx val="131"/>
      </c:pivotFmt>
      <c:pivotFmt>
        <c:idx val="132"/>
      </c:pivotFmt>
      <c:pivotFmt>
        <c:idx val="133"/>
      </c:pivotFmt>
      <c:pivotFmt>
        <c:idx val="134"/>
      </c:pivotFmt>
      <c:pivotFmt>
        <c:idx val="135"/>
      </c:pivotFmt>
      <c:pivotFmt>
        <c:idx val="136"/>
      </c:pivotFmt>
      <c:pivotFmt>
        <c:idx val="137"/>
      </c:pivotFmt>
      <c:pivotFmt>
        <c:idx val="138"/>
      </c:pivotFmt>
      <c:pivotFmt>
        <c:idx val="139"/>
      </c:pivotFmt>
      <c:pivotFmt>
        <c:idx val="140"/>
      </c:pivotFmt>
      <c:pivotFmt>
        <c:idx val="141"/>
      </c:pivotFmt>
      <c:pivotFmt>
        <c:idx val="142"/>
      </c:pivotFmt>
      <c:pivotFmt>
        <c:idx val="143"/>
      </c:pivotFmt>
      <c:pivotFmt>
        <c:idx val="144"/>
      </c:pivotFmt>
      <c:pivotFmt>
        <c:idx val="145"/>
      </c:pivotFmt>
      <c:pivotFmt>
        <c:idx val="146"/>
      </c:pivotFmt>
      <c:pivotFmt>
        <c:idx val="147"/>
      </c:pivotFmt>
      <c:pivotFmt>
        <c:idx val="148"/>
      </c:pivotFmt>
      <c:pivotFmt>
        <c:idx val="149"/>
      </c:pivotFmt>
      <c:pivotFmt>
        <c:idx val="150"/>
      </c:pivotFmt>
      <c:pivotFmt>
        <c:idx val="151"/>
      </c:pivotFmt>
      <c:pivotFmt>
        <c:idx val="152"/>
      </c:pivotFmt>
      <c:pivotFmt>
        <c:idx val="153"/>
      </c:pivotFmt>
      <c:pivotFmt>
        <c:idx val="154"/>
      </c:pivotFmt>
      <c:pivotFmt>
        <c:idx val="155"/>
      </c:pivotFmt>
      <c:pivotFmt>
        <c:idx val="156"/>
      </c:pivotFmt>
      <c:pivotFmt>
        <c:idx val="157"/>
      </c:pivotFmt>
      <c:pivotFmt>
        <c:idx val="158"/>
      </c:pivotFmt>
      <c:pivotFmt>
        <c:idx val="159"/>
      </c:pivotFmt>
      <c:pivotFmt>
        <c:idx val="160"/>
      </c:pivotFmt>
      <c:pivotFmt>
        <c:idx val="161"/>
      </c:pivotFmt>
      <c:pivotFmt>
        <c:idx val="162"/>
      </c:pivotFmt>
      <c:pivotFmt>
        <c:idx val="163"/>
      </c:pivotFmt>
      <c:pivotFmt>
        <c:idx val="164"/>
      </c:pivotFmt>
      <c:pivotFmt>
        <c:idx val="165"/>
      </c:pivotFmt>
      <c:pivotFmt>
        <c:idx val="166"/>
      </c:pivotFmt>
      <c:pivotFmt>
        <c:idx val="167"/>
      </c:pivotFmt>
      <c:pivotFmt>
        <c:idx val="168"/>
      </c:pivotFmt>
      <c:pivotFmt>
        <c:idx val="169"/>
      </c:pivotFmt>
      <c:pivotFmt>
        <c:idx val="170"/>
      </c:pivotFmt>
      <c:pivotFmt>
        <c:idx val="171"/>
      </c:pivotFmt>
      <c:pivotFmt>
        <c:idx val="172"/>
      </c:pivotFmt>
      <c:pivotFmt>
        <c:idx val="173"/>
      </c:pivotFmt>
      <c:pivotFmt>
        <c:idx val="174"/>
      </c:pivotFmt>
      <c:pivotFmt>
        <c:idx val="175"/>
      </c:pivotFmt>
      <c:pivotFmt>
        <c:idx val="176"/>
      </c:pivotFmt>
      <c:pivotFmt>
        <c:idx val="1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0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1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2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3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4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5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6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7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8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9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0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barChart>
        <c:barDir val="col"/>
        <c:grouping val="clustered"/>
        <c:varyColors val="0"/>
        <c:ser>
          <c:idx val="0"/>
          <c:order val="0"/>
          <c:tx>
            <c:strRef>
              <c:f>Sheet3!$B$3:$B$4</c:f>
              <c:strCache>
                <c:ptCount val="1"/>
                <c:pt idx="0">
                  <c:v> Fred Dudeney</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10">
                  <c:v>1</c:v>
                </c:pt>
              </c:numCache>
            </c:numRef>
          </c:val>
          <c:extLst>
            <c:ext xmlns:c16="http://schemas.microsoft.com/office/drawing/2014/chart" uri="{C3380CC4-5D6E-409C-BE32-E72D297353CC}">
              <c16:uniqueId val="{00000000-3BC7-4B52-9271-8BCF69862C2A}"/>
            </c:ext>
          </c:extLst>
        </c:ser>
        <c:ser>
          <c:idx val="1"/>
          <c:order val="1"/>
          <c:tx>
            <c:strRef>
              <c:f>Sheet3!$C$3:$C$4</c:f>
              <c:strCache>
                <c:ptCount val="1"/>
                <c:pt idx="0">
                  <c:v> Jamesy O'Ferris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1</c:v>
                </c:pt>
              </c:numCache>
            </c:numRef>
          </c:val>
          <c:extLst>
            <c:ext xmlns:c16="http://schemas.microsoft.com/office/drawing/2014/chart" uri="{C3380CC4-5D6E-409C-BE32-E72D297353CC}">
              <c16:uniqueId val="{00000001-3BC7-4B52-9271-8BCF69862C2A}"/>
            </c:ext>
          </c:extLst>
        </c:ser>
        <c:ser>
          <c:idx val="2"/>
          <c:order val="2"/>
          <c:tx>
            <c:strRef>
              <c:f>Sheet3!$D$3:$D$4</c:f>
              <c:strCache>
                <c:ptCount val="1"/>
                <c:pt idx="0">
                  <c:v> Jill Shipsey</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1</c:v>
                </c:pt>
              </c:numCache>
            </c:numRef>
          </c:val>
          <c:extLst>
            <c:ext xmlns:c16="http://schemas.microsoft.com/office/drawing/2014/chart" uri="{C3380CC4-5D6E-409C-BE32-E72D297353CC}">
              <c16:uniqueId val="{00000002-3BC7-4B52-9271-8BCF69862C2A}"/>
            </c:ext>
          </c:extLst>
        </c:ser>
        <c:ser>
          <c:idx val="3"/>
          <c:order val="3"/>
          <c:tx>
            <c:strRef>
              <c:f>Sheet3!$E$3:$E$4</c:f>
              <c:strCache>
                <c:ptCount val="1"/>
                <c:pt idx="0">
                  <c:v> Joaquin McVitty</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Sheet3!$E$5:$E$18</c:f>
              <c:numCache>
                <c:formatCode>General</c:formatCode>
                <c:ptCount val="13"/>
                <c:pt idx="9">
                  <c:v>1</c:v>
                </c:pt>
              </c:numCache>
            </c:numRef>
          </c:val>
          <c:extLst>
            <c:ext xmlns:c16="http://schemas.microsoft.com/office/drawing/2014/chart" uri="{C3380CC4-5D6E-409C-BE32-E72D297353CC}">
              <c16:uniqueId val="{00000003-3BC7-4B52-9271-8BCF69862C2A}"/>
            </c:ext>
          </c:extLst>
        </c:ser>
        <c:ser>
          <c:idx val="4"/>
          <c:order val="4"/>
          <c:tx>
            <c:strRef>
              <c:f>Sheet3!$F$3:$F$4</c:f>
              <c:strCache>
                <c:ptCount val="1"/>
                <c:pt idx="0">
                  <c:v> Kath Bletsoe</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Sheet3!$F$5:$F$18</c:f>
              <c:numCache>
                <c:formatCode>General</c:formatCode>
                <c:ptCount val="13"/>
                <c:pt idx="5">
                  <c:v>1</c:v>
                </c:pt>
              </c:numCache>
            </c:numRef>
          </c:val>
          <c:extLst>
            <c:ext xmlns:c16="http://schemas.microsoft.com/office/drawing/2014/chart" uri="{C3380CC4-5D6E-409C-BE32-E72D297353CC}">
              <c16:uniqueId val="{00000004-3BC7-4B52-9271-8BCF69862C2A}"/>
            </c:ext>
          </c:extLst>
        </c:ser>
        <c:ser>
          <c:idx val="5"/>
          <c:order val="5"/>
          <c:tx>
            <c:strRef>
              <c:f>Sheet3!$G$3:$G$4</c:f>
              <c:strCache>
                <c:ptCount val="1"/>
                <c:pt idx="0">
                  <c:v> Leena Bruckshaw</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Sheet3!$G$5:$G$18</c:f>
              <c:numCache>
                <c:formatCode>General</c:formatCode>
                <c:ptCount val="13"/>
                <c:pt idx="8">
                  <c:v>1</c:v>
                </c:pt>
              </c:numCache>
            </c:numRef>
          </c:val>
          <c:extLst>
            <c:ext xmlns:c16="http://schemas.microsoft.com/office/drawing/2014/chart" uri="{C3380CC4-5D6E-409C-BE32-E72D297353CC}">
              <c16:uniqueId val="{00000005-3BC7-4B52-9271-8BCF69862C2A}"/>
            </c:ext>
          </c:extLst>
        </c:ser>
        <c:ser>
          <c:idx val="6"/>
          <c:order val="6"/>
          <c:tx>
            <c:strRef>
              <c:f>Sheet3!$H$3:$H$4</c:f>
              <c:strCache>
                <c:ptCount val="1"/>
                <c:pt idx="0">
                  <c:v> Louise Lamming</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Sheet3!$H$5:$H$18</c:f>
              <c:numCache>
                <c:formatCode>General</c:formatCode>
                <c:ptCount val="13"/>
                <c:pt idx="9">
                  <c:v>1</c:v>
                </c:pt>
              </c:numCache>
            </c:numRef>
          </c:val>
          <c:extLst>
            <c:ext xmlns:c16="http://schemas.microsoft.com/office/drawing/2014/chart" uri="{C3380CC4-5D6E-409C-BE32-E72D297353CC}">
              <c16:uniqueId val="{00000006-3BC7-4B52-9271-8BCF69862C2A}"/>
            </c:ext>
          </c:extLst>
        </c:ser>
        <c:ser>
          <c:idx val="7"/>
          <c:order val="7"/>
          <c:tx>
            <c:strRef>
              <c:f>Sheet3!$I$3:$I$4</c:f>
              <c:strCache>
                <c:ptCount val="1"/>
                <c:pt idx="0">
                  <c:v> Pippy Shepperd</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Sheet3!$I$5:$I$18</c:f>
              <c:numCache>
                <c:formatCode>General</c:formatCode>
                <c:ptCount val="13"/>
                <c:pt idx="0">
                  <c:v>1</c:v>
                </c:pt>
              </c:numCache>
            </c:numRef>
          </c:val>
          <c:extLst>
            <c:ext xmlns:c16="http://schemas.microsoft.com/office/drawing/2014/chart" uri="{C3380CC4-5D6E-409C-BE32-E72D297353CC}">
              <c16:uniqueId val="{00000007-3BC7-4B52-9271-8BCF69862C2A}"/>
            </c:ext>
          </c:extLst>
        </c:ser>
        <c:ser>
          <c:idx val="8"/>
          <c:order val="8"/>
          <c:tx>
            <c:strRef>
              <c:f>Sheet3!$J$3:$J$4</c:f>
              <c:strCache>
                <c:ptCount val="1"/>
                <c:pt idx="0">
                  <c:v> Wyn Treadger</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Sheet3!$J$5:$J$18</c:f>
              <c:numCache>
                <c:formatCode>General</c:formatCode>
                <c:ptCount val="13"/>
                <c:pt idx="1">
                  <c:v>1</c:v>
                </c:pt>
              </c:numCache>
            </c:numRef>
          </c:val>
          <c:extLst>
            <c:ext xmlns:c16="http://schemas.microsoft.com/office/drawing/2014/chart" uri="{C3380CC4-5D6E-409C-BE32-E72D297353CC}">
              <c16:uniqueId val="{00000008-3BC7-4B52-9271-8BCF69862C2A}"/>
            </c:ext>
          </c:extLst>
        </c:ser>
        <c:ser>
          <c:idx val="9"/>
          <c:order val="9"/>
          <c:tx>
            <c:strRef>
              <c:f>Sheet3!$K$3:$K$4</c:f>
              <c:strCache>
                <c:ptCount val="1"/>
                <c:pt idx="0">
                  <c:v>Abigael Basire</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Sheet3!$K$5:$K$18</c:f>
              <c:numCache>
                <c:formatCode>General</c:formatCode>
                <c:ptCount val="13"/>
                <c:pt idx="2">
                  <c:v>1</c:v>
                </c:pt>
              </c:numCache>
            </c:numRef>
          </c:val>
          <c:extLst>
            <c:ext xmlns:c16="http://schemas.microsoft.com/office/drawing/2014/chart" uri="{C3380CC4-5D6E-409C-BE32-E72D297353CC}">
              <c16:uniqueId val="{00000009-3BC7-4B52-9271-8BCF69862C2A}"/>
            </c:ext>
          </c:extLst>
        </c:ser>
        <c:ser>
          <c:idx val="10"/>
          <c:order val="10"/>
          <c:tx>
            <c:strRef>
              <c:f>Sheet3!$L$3:$L$4</c:f>
              <c:strCache>
                <c:ptCount val="1"/>
                <c:pt idx="0">
                  <c:v>Adela Dowsett</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Sheet3!$L$5:$L$18</c:f>
              <c:numCache>
                <c:formatCode>General</c:formatCode>
                <c:ptCount val="13"/>
                <c:pt idx="11">
                  <c:v>1</c:v>
                </c:pt>
              </c:numCache>
            </c:numRef>
          </c:val>
          <c:extLst>
            <c:ext xmlns:c16="http://schemas.microsoft.com/office/drawing/2014/chart" uri="{C3380CC4-5D6E-409C-BE32-E72D297353CC}">
              <c16:uniqueId val="{0000000A-3BC7-4B52-9271-8BCF69862C2A}"/>
            </c:ext>
          </c:extLst>
        </c:ser>
        <c:ser>
          <c:idx val="11"/>
          <c:order val="11"/>
          <c:tx>
            <c:strRef>
              <c:f>Sheet3!$M$3:$M$4</c:f>
              <c:strCache>
                <c:ptCount val="1"/>
                <c:pt idx="0">
                  <c:v>Adey Ryal</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Sheet3!$M$5:$M$18</c:f>
              <c:numCache>
                <c:formatCode>General</c:formatCode>
                <c:ptCount val="13"/>
                <c:pt idx="4">
                  <c:v>1</c:v>
                </c:pt>
              </c:numCache>
            </c:numRef>
          </c:val>
          <c:extLst>
            <c:ext xmlns:c16="http://schemas.microsoft.com/office/drawing/2014/chart" uri="{C3380CC4-5D6E-409C-BE32-E72D297353CC}">
              <c16:uniqueId val="{0000000B-3BC7-4B52-9271-8BCF69862C2A}"/>
            </c:ext>
          </c:extLst>
        </c:ser>
        <c:ser>
          <c:idx val="12"/>
          <c:order val="12"/>
          <c:tx>
            <c:strRef>
              <c:f>Sheet3!$N$3:$N$4</c:f>
              <c:strCache>
                <c:ptCount val="1"/>
                <c:pt idx="0">
                  <c:v>Adolph McNalley</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Sheet3!$N$5:$N$18</c:f>
              <c:numCache>
                <c:formatCode>General</c:formatCode>
                <c:ptCount val="13"/>
                <c:pt idx="1">
                  <c:v>1</c:v>
                </c:pt>
              </c:numCache>
            </c:numRef>
          </c:val>
          <c:extLst>
            <c:ext xmlns:c16="http://schemas.microsoft.com/office/drawing/2014/chart" uri="{C3380CC4-5D6E-409C-BE32-E72D297353CC}">
              <c16:uniqueId val="{0000000C-3BC7-4B52-9271-8BCF69862C2A}"/>
            </c:ext>
          </c:extLst>
        </c:ser>
        <c:ser>
          <c:idx val="13"/>
          <c:order val="13"/>
          <c:tx>
            <c:strRef>
              <c:f>Sheet3!$O$3:$O$4</c:f>
              <c:strCache>
                <c:ptCount val="1"/>
                <c:pt idx="0">
                  <c:v>Adrianne Gave</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Sheet3!$O$5:$O$18</c:f>
              <c:numCache>
                <c:formatCode>General</c:formatCode>
                <c:ptCount val="13"/>
                <c:pt idx="2">
                  <c:v>1</c:v>
                </c:pt>
              </c:numCache>
            </c:numRef>
          </c:val>
          <c:extLst>
            <c:ext xmlns:c16="http://schemas.microsoft.com/office/drawing/2014/chart" uri="{C3380CC4-5D6E-409C-BE32-E72D297353CC}">
              <c16:uniqueId val="{0000000D-3BC7-4B52-9271-8BCF69862C2A}"/>
            </c:ext>
          </c:extLst>
        </c:ser>
        <c:ser>
          <c:idx val="14"/>
          <c:order val="14"/>
          <c:tx>
            <c:strRef>
              <c:f>Sheet3!$P$3:$P$4</c:f>
              <c:strCache>
                <c:ptCount val="1"/>
                <c:pt idx="0">
                  <c:v>Aileen McCritchie</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Sheet3!$P$5:$P$18</c:f>
              <c:numCache>
                <c:formatCode>General</c:formatCode>
                <c:ptCount val="13"/>
                <c:pt idx="1">
                  <c:v>2</c:v>
                </c:pt>
              </c:numCache>
            </c:numRef>
          </c:val>
          <c:extLst>
            <c:ext xmlns:c16="http://schemas.microsoft.com/office/drawing/2014/chart" uri="{C3380CC4-5D6E-409C-BE32-E72D297353CC}">
              <c16:uniqueId val="{0000000E-3BC7-4B52-9271-8BCF69862C2A}"/>
            </c:ext>
          </c:extLst>
        </c:ser>
        <c:ser>
          <c:idx val="15"/>
          <c:order val="15"/>
          <c:tx>
            <c:strRef>
              <c:f>Sheet3!$Q$3:$Q$4</c:f>
              <c:strCache>
                <c:ptCount val="1"/>
                <c:pt idx="0">
                  <c:v>Aldrich  Glenny</c:v>
                </c:pt>
              </c:strCache>
            </c:strRef>
          </c:tx>
          <c:spPr>
            <a:noFill/>
            <a:ln w="9525" cap="flat" cmpd="sng" algn="ctr">
              <a:solidFill>
                <a:schemeClr val="accent4">
                  <a:lumMod val="80000"/>
                  <a:lumOff val="20000"/>
                </a:schemeClr>
              </a:solidFill>
              <a:miter lim="800000"/>
            </a:ln>
            <a:effectLst>
              <a:glow rad="63500">
                <a:schemeClr val="accent4">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Sheet3!$Q$5:$Q$18</c:f>
              <c:numCache>
                <c:formatCode>General</c:formatCode>
                <c:ptCount val="13"/>
                <c:pt idx="1">
                  <c:v>2</c:v>
                </c:pt>
              </c:numCache>
            </c:numRef>
          </c:val>
          <c:extLst>
            <c:ext xmlns:c16="http://schemas.microsoft.com/office/drawing/2014/chart" uri="{C3380CC4-5D6E-409C-BE32-E72D297353CC}">
              <c16:uniqueId val="{0000000F-3BC7-4B52-9271-8BCF69862C2A}"/>
            </c:ext>
          </c:extLst>
        </c:ser>
        <c:ser>
          <c:idx val="16"/>
          <c:order val="16"/>
          <c:tx>
            <c:strRef>
              <c:f>Sheet3!$R$3:$R$4</c:f>
              <c:strCache>
                <c:ptCount val="1"/>
                <c:pt idx="0">
                  <c:v>Alexandros Rackley</c:v>
                </c:pt>
              </c:strCache>
            </c:strRef>
          </c:tx>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Sheet3!$R$5:$R$18</c:f>
              <c:numCache>
                <c:formatCode>General</c:formatCode>
                <c:ptCount val="13"/>
                <c:pt idx="4">
                  <c:v>1</c:v>
                </c:pt>
              </c:numCache>
            </c:numRef>
          </c:val>
          <c:extLst>
            <c:ext xmlns:c16="http://schemas.microsoft.com/office/drawing/2014/chart" uri="{C3380CC4-5D6E-409C-BE32-E72D297353CC}">
              <c16:uniqueId val="{00000010-3BC7-4B52-9271-8BCF69862C2A}"/>
            </c:ext>
          </c:extLst>
        </c:ser>
        <c:ser>
          <c:idx val="17"/>
          <c:order val="17"/>
          <c:tx>
            <c:strRef>
              <c:f>Sheet3!$S$3:$S$4</c:f>
              <c:strCache>
                <c:ptCount val="1"/>
                <c:pt idx="0">
                  <c:v>Alexis Gotfrey</c:v>
                </c:pt>
              </c:strCache>
            </c:strRef>
          </c:tx>
          <c:spPr>
            <a:noFill/>
            <a:ln w="9525" cap="flat" cmpd="sng" algn="ctr">
              <a:solidFill>
                <a:schemeClr val="accent6">
                  <a:lumMod val="80000"/>
                  <a:lumOff val="20000"/>
                </a:schemeClr>
              </a:solidFill>
              <a:miter lim="800000"/>
            </a:ln>
            <a:effectLst>
              <a:glow rad="63500">
                <a:schemeClr val="accent6">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Sheet3!$S$5:$S$18</c:f>
              <c:numCache>
                <c:formatCode>General</c:formatCode>
                <c:ptCount val="13"/>
                <c:pt idx="2">
                  <c:v>1</c:v>
                </c:pt>
              </c:numCache>
            </c:numRef>
          </c:val>
          <c:extLst>
            <c:ext xmlns:c16="http://schemas.microsoft.com/office/drawing/2014/chart" uri="{C3380CC4-5D6E-409C-BE32-E72D297353CC}">
              <c16:uniqueId val="{00000011-3BC7-4B52-9271-8BCF69862C2A}"/>
            </c:ext>
          </c:extLst>
        </c:ser>
        <c:ser>
          <c:idx val="18"/>
          <c:order val="18"/>
          <c:tx>
            <c:strRef>
              <c:f>Sheet3!$T$3:$T$4</c:f>
              <c:strCache>
                <c:ptCount val="1"/>
                <c:pt idx="0">
                  <c:v>Alic Bagg</c:v>
                </c:pt>
              </c:strCache>
            </c:strRef>
          </c:tx>
          <c:spPr>
            <a:noFill/>
            <a:ln w="9525" cap="flat" cmpd="sng" algn="ctr">
              <a:solidFill>
                <a:schemeClr val="accent1">
                  <a:lumMod val="80000"/>
                </a:schemeClr>
              </a:solidFill>
              <a:miter lim="800000"/>
            </a:ln>
            <a:effectLst>
              <a:glow rad="63500">
                <a:schemeClr val="accent1">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Sheet3!$T$5:$T$18</c:f>
              <c:numCache>
                <c:formatCode>General</c:formatCode>
                <c:ptCount val="13"/>
                <c:pt idx="4">
                  <c:v>1</c:v>
                </c:pt>
              </c:numCache>
            </c:numRef>
          </c:val>
          <c:extLst>
            <c:ext xmlns:c16="http://schemas.microsoft.com/office/drawing/2014/chart" uri="{C3380CC4-5D6E-409C-BE32-E72D297353CC}">
              <c16:uniqueId val="{00000012-3BC7-4B52-9271-8BCF69862C2A}"/>
            </c:ext>
          </c:extLst>
        </c:ser>
        <c:ser>
          <c:idx val="19"/>
          <c:order val="19"/>
          <c:tx>
            <c:strRef>
              <c:f>Sheet3!$U$3:$U$4</c:f>
              <c:strCache>
                <c:ptCount val="1"/>
                <c:pt idx="0">
                  <c:v>Alicea Pudsall</c:v>
                </c:pt>
              </c:strCache>
            </c:strRef>
          </c:tx>
          <c:spPr>
            <a:noFill/>
            <a:ln w="9525" cap="flat" cmpd="sng" algn="ctr">
              <a:solidFill>
                <a:schemeClr val="accent2">
                  <a:lumMod val="80000"/>
                </a:schemeClr>
              </a:solidFill>
              <a:miter lim="800000"/>
            </a:ln>
            <a:effectLst>
              <a:glow rad="63500">
                <a:schemeClr val="accent2">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Sheet3!$U$5:$U$18</c:f>
              <c:numCache>
                <c:formatCode>General</c:formatCode>
                <c:ptCount val="13"/>
                <c:pt idx="0">
                  <c:v>1</c:v>
                </c:pt>
              </c:numCache>
            </c:numRef>
          </c:val>
          <c:extLst>
            <c:ext xmlns:c16="http://schemas.microsoft.com/office/drawing/2014/chart" uri="{C3380CC4-5D6E-409C-BE32-E72D297353CC}">
              <c16:uniqueId val="{00000013-3BC7-4B52-9271-8BCF69862C2A}"/>
            </c:ext>
          </c:extLst>
        </c:ser>
        <c:ser>
          <c:idx val="20"/>
          <c:order val="20"/>
          <c:tx>
            <c:strRef>
              <c:f>Sheet3!$V$3:$V$4</c:f>
              <c:strCache>
                <c:ptCount val="1"/>
                <c:pt idx="0">
                  <c:v>Aloise MacCathay </c:v>
                </c:pt>
              </c:strCache>
            </c:strRef>
          </c:tx>
          <c:spPr>
            <a:noFill/>
            <a:ln w="9525" cap="flat" cmpd="sng" algn="ctr">
              <a:solidFill>
                <a:schemeClr val="accent3">
                  <a:lumMod val="80000"/>
                </a:schemeClr>
              </a:solidFill>
              <a:miter lim="800000"/>
            </a:ln>
            <a:effectLst>
              <a:glow rad="63500">
                <a:schemeClr val="accent3">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Sheet3!$V$5:$V$18</c:f>
              <c:numCache>
                <c:formatCode>General</c:formatCode>
                <c:ptCount val="13"/>
              </c:numCache>
            </c:numRef>
          </c:val>
          <c:extLst>
            <c:ext xmlns:c16="http://schemas.microsoft.com/office/drawing/2014/chart" uri="{C3380CC4-5D6E-409C-BE32-E72D297353CC}">
              <c16:uniqueId val="{00000014-3BC7-4B52-9271-8BCF69862C2A}"/>
            </c:ext>
          </c:extLst>
        </c:ser>
        <c:ser>
          <c:idx val="21"/>
          <c:order val="21"/>
          <c:tx>
            <c:strRef>
              <c:f>Sheet3!$W$3:$W$4</c:f>
              <c:strCache>
                <c:ptCount val="1"/>
                <c:pt idx="0">
                  <c:v>Althea  Bronger</c:v>
                </c:pt>
              </c:strCache>
            </c:strRef>
          </c:tx>
          <c:spPr>
            <a:noFill/>
            <a:ln w="9525" cap="flat" cmpd="sng" algn="ctr">
              <a:solidFill>
                <a:schemeClr val="accent4">
                  <a:lumMod val="80000"/>
                </a:schemeClr>
              </a:solidFill>
              <a:miter lim="800000"/>
            </a:ln>
            <a:effectLst>
              <a:glow rad="63500">
                <a:schemeClr val="accent4">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Sheet3!$W$5:$W$18</c:f>
              <c:numCache>
                <c:formatCode>General</c:formatCode>
                <c:ptCount val="13"/>
                <c:pt idx="7">
                  <c:v>1</c:v>
                </c:pt>
              </c:numCache>
            </c:numRef>
          </c:val>
          <c:extLst>
            <c:ext xmlns:c16="http://schemas.microsoft.com/office/drawing/2014/chart" uri="{C3380CC4-5D6E-409C-BE32-E72D297353CC}">
              <c16:uniqueId val="{00000015-3BC7-4B52-9271-8BCF69862C2A}"/>
            </c:ext>
          </c:extLst>
        </c:ser>
        <c:ser>
          <c:idx val="22"/>
          <c:order val="22"/>
          <c:tx>
            <c:strRef>
              <c:f>Sheet3!$X$3:$X$4</c:f>
              <c:strCache>
                <c:ptCount val="1"/>
                <c:pt idx="0">
                  <c:v>Aluin Churly</c:v>
                </c:pt>
              </c:strCache>
            </c:strRef>
          </c:tx>
          <c:spPr>
            <a:noFill/>
            <a:ln w="9525" cap="flat" cmpd="sng" algn="ctr">
              <a:solidFill>
                <a:schemeClr val="accent5">
                  <a:lumMod val="80000"/>
                </a:schemeClr>
              </a:solidFill>
              <a:miter lim="800000"/>
            </a:ln>
            <a:effectLst>
              <a:glow rad="63500">
                <a:schemeClr val="accent5">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Sheet3!$X$5:$X$18</c:f>
              <c:numCache>
                <c:formatCode>General</c:formatCode>
                <c:ptCount val="13"/>
                <c:pt idx="8">
                  <c:v>1</c:v>
                </c:pt>
              </c:numCache>
            </c:numRef>
          </c:val>
          <c:extLst>
            <c:ext xmlns:c16="http://schemas.microsoft.com/office/drawing/2014/chart" uri="{C3380CC4-5D6E-409C-BE32-E72D297353CC}">
              <c16:uniqueId val="{00000016-3BC7-4B52-9271-8BCF69862C2A}"/>
            </c:ext>
          </c:extLst>
        </c:ser>
        <c:ser>
          <c:idx val="23"/>
          <c:order val="23"/>
          <c:tx>
            <c:strRef>
              <c:f>Sheet3!$Y$3:$Y$4</c:f>
              <c:strCache>
                <c:ptCount val="1"/>
                <c:pt idx="0">
                  <c:v>Alyosha Riquet</c:v>
                </c:pt>
              </c:strCache>
            </c:strRef>
          </c:tx>
          <c:spPr>
            <a:noFill/>
            <a:ln w="9525" cap="flat" cmpd="sng" algn="ctr">
              <a:solidFill>
                <a:schemeClr val="accent6">
                  <a:lumMod val="80000"/>
                </a:schemeClr>
              </a:solidFill>
              <a:miter lim="800000"/>
            </a:ln>
            <a:effectLst>
              <a:glow rad="63500">
                <a:schemeClr val="accent6">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Sheet3!$Y$5:$Y$18</c:f>
              <c:numCache>
                <c:formatCode>General</c:formatCode>
                <c:ptCount val="13"/>
                <c:pt idx="4">
                  <c:v>1</c:v>
                </c:pt>
              </c:numCache>
            </c:numRef>
          </c:val>
          <c:extLst>
            <c:ext xmlns:c16="http://schemas.microsoft.com/office/drawing/2014/chart" uri="{C3380CC4-5D6E-409C-BE32-E72D297353CC}">
              <c16:uniqueId val="{00000017-3BC7-4B52-9271-8BCF69862C2A}"/>
            </c:ext>
          </c:extLst>
        </c:ser>
        <c:ser>
          <c:idx val="24"/>
          <c:order val="24"/>
          <c:tx>
            <c:strRef>
              <c:f>Sheet3!$Z$3:$Z$4</c:f>
              <c:strCache>
                <c:ptCount val="1"/>
                <c:pt idx="0">
                  <c:v>Amery Ofer</c:v>
                </c:pt>
              </c:strCache>
            </c:strRef>
          </c:tx>
          <c:spPr>
            <a:noFill/>
            <a:ln w="9525" cap="flat" cmpd="sng" algn="ctr">
              <a:solidFill>
                <a:schemeClr val="accent1">
                  <a:lumMod val="60000"/>
                  <a:lumOff val="40000"/>
                </a:schemeClr>
              </a:solidFill>
              <a:miter lim="800000"/>
            </a:ln>
            <a:effectLst>
              <a:glow rad="63500">
                <a:schemeClr val="accent1">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Sheet3!$Z$5:$Z$18</c:f>
              <c:numCache>
                <c:formatCode>General</c:formatCode>
                <c:ptCount val="13"/>
                <c:pt idx="4">
                  <c:v>1</c:v>
                </c:pt>
              </c:numCache>
            </c:numRef>
          </c:val>
          <c:extLst>
            <c:ext xmlns:c16="http://schemas.microsoft.com/office/drawing/2014/chart" uri="{C3380CC4-5D6E-409C-BE32-E72D297353CC}">
              <c16:uniqueId val="{00000018-3BC7-4B52-9271-8BCF69862C2A}"/>
            </c:ext>
          </c:extLst>
        </c:ser>
        <c:ser>
          <c:idx val="25"/>
          <c:order val="25"/>
          <c:tx>
            <c:strRef>
              <c:f>Sheet3!$AA$3:$AA$4</c:f>
              <c:strCache>
                <c:ptCount val="1"/>
                <c:pt idx="0">
                  <c:v>Anjanette Ferre</c:v>
                </c:pt>
              </c:strCache>
            </c:strRef>
          </c:tx>
          <c:spPr>
            <a:noFill/>
            <a:ln w="9525" cap="flat" cmpd="sng" algn="ctr">
              <a:solidFill>
                <a:schemeClr val="accent2">
                  <a:lumMod val="60000"/>
                  <a:lumOff val="40000"/>
                </a:schemeClr>
              </a:solidFill>
              <a:miter lim="800000"/>
            </a:ln>
            <a:effectLst>
              <a:glow rad="63500">
                <a:schemeClr val="accent2">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Sheet3!$AA$5:$AA$18</c:f>
              <c:numCache>
                <c:formatCode>General</c:formatCode>
                <c:ptCount val="13"/>
                <c:pt idx="3">
                  <c:v>1</c:v>
                </c:pt>
              </c:numCache>
            </c:numRef>
          </c:val>
          <c:extLst>
            <c:ext xmlns:c16="http://schemas.microsoft.com/office/drawing/2014/chart" uri="{C3380CC4-5D6E-409C-BE32-E72D297353CC}">
              <c16:uniqueId val="{00000019-3BC7-4B52-9271-8BCF69862C2A}"/>
            </c:ext>
          </c:extLst>
        </c:ser>
        <c:ser>
          <c:idx val="26"/>
          <c:order val="26"/>
          <c:tx>
            <c:strRef>
              <c:f>Sheet3!$AB$3:$AB$4</c:f>
              <c:strCache>
                <c:ptCount val="1"/>
                <c:pt idx="0">
                  <c:v>Ansley Gounel</c:v>
                </c:pt>
              </c:strCache>
            </c:strRef>
          </c:tx>
          <c:spPr>
            <a:noFill/>
            <a:ln w="9525" cap="flat" cmpd="sng" algn="ctr">
              <a:solidFill>
                <a:schemeClr val="accent3">
                  <a:lumMod val="60000"/>
                  <a:lumOff val="40000"/>
                </a:schemeClr>
              </a:solidFill>
              <a:miter lim="800000"/>
            </a:ln>
            <a:effectLst>
              <a:glow rad="63500">
                <a:schemeClr val="accent3">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Sheet3!$AB$5:$AB$18</c:f>
              <c:numCache>
                <c:formatCode>General</c:formatCode>
                <c:ptCount val="13"/>
                <c:pt idx="7">
                  <c:v>2</c:v>
                </c:pt>
              </c:numCache>
            </c:numRef>
          </c:val>
          <c:extLst>
            <c:ext xmlns:c16="http://schemas.microsoft.com/office/drawing/2014/chart" uri="{C3380CC4-5D6E-409C-BE32-E72D297353CC}">
              <c16:uniqueId val="{0000001A-3BC7-4B52-9271-8BCF69862C2A}"/>
            </c:ext>
          </c:extLst>
        </c:ser>
        <c:ser>
          <c:idx val="27"/>
          <c:order val="27"/>
          <c:tx>
            <c:strRef>
              <c:f>Sheet3!$AC$3:$AC$4</c:f>
              <c:strCache>
                <c:ptCount val="1"/>
                <c:pt idx="0">
                  <c:v>Antonetta  Coggeshall</c:v>
                </c:pt>
              </c:strCache>
            </c:strRef>
          </c:tx>
          <c:spPr>
            <a:noFill/>
            <a:ln w="9525" cap="flat" cmpd="sng" algn="ctr">
              <a:solidFill>
                <a:schemeClr val="accent4">
                  <a:lumMod val="60000"/>
                  <a:lumOff val="40000"/>
                </a:schemeClr>
              </a:solidFill>
              <a:miter lim="800000"/>
            </a:ln>
            <a:effectLst>
              <a:glow rad="63500">
                <a:schemeClr val="accent4">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Sheet3!$AC$5:$AC$18</c:f>
              <c:numCache>
                <c:formatCode>General</c:formatCode>
                <c:ptCount val="13"/>
                <c:pt idx="9">
                  <c:v>1</c:v>
                </c:pt>
              </c:numCache>
            </c:numRef>
          </c:val>
          <c:extLst>
            <c:ext xmlns:c16="http://schemas.microsoft.com/office/drawing/2014/chart" uri="{C3380CC4-5D6E-409C-BE32-E72D297353CC}">
              <c16:uniqueId val="{0000001B-3BC7-4B52-9271-8BCF69862C2A}"/>
            </c:ext>
          </c:extLst>
        </c:ser>
        <c:ser>
          <c:idx val="28"/>
          <c:order val="28"/>
          <c:tx>
            <c:strRef>
              <c:f>Sheet3!$AD$3:$AD$4</c:f>
              <c:strCache>
                <c:ptCount val="1"/>
                <c:pt idx="0">
                  <c:v>Ardella Dyment</c:v>
                </c:pt>
              </c:strCache>
            </c:strRef>
          </c:tx>
          <c:spPr>
            <a:noFill/>
            <a:ln w="9525" cap="flat" cmpd="sng" algn="ctr">
              <a:solidFill>
                <a:schemeClr val="accent5">
                  <a:lumMod val="60000"/>
                  <a:lumOff val="40000"/>
                </a:schemeClr>
              </a:solidFill>
              <a:miter lim="800000"/>
            </a:ln>
            <a:effectLst>
              <a:glow rad="63500">
                <a:schemeClr val="accent5">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Sheet3!$AD$5:$AD$18</c:f>
              <c:numCache>
                <c:formatCode>General</c:formatCode>
                <c:ptCount val="13"/>
                <c:pt idx="1">
                  <c:v>1</c:v>
                </c:pt>
              </c:numCache>
            </c:numRef>
          </c:val>
          <c:extLst>
            <c:ext xmlns:c16="http://schemas.microsoft.com/office/drawing/2014/chart" uri="{C3380CC4-5D6E-409C-BE32-E72D297353CC}">
              <c16:uniqueId val="{0000001C-3BC7-4B52-9271-8BCF69862C2A}"/>
            </c:ext>
          </c:extLst>
        </c:ser>
        <c:ser>
          <c:idx val="29"/>
          <c:order val="29"/>
          <c:tx>
            <c:strRef>
              <c:f>Sheet3!$AE$3:$AE$4</c:f>
              <c:strCache>
                <c:ptCount val="1"/>
                <c:pt idx="0">
                  <c:v>Audry Yu</c:v>
                </c:pt>
              </c:strCache>
            </c:strRef>
          </c:tx>
          <c:spPr>
            <a:noFill/>
            <a:ln w="9525" cap="flat" cmpd="sng" algn="ctr">
              <a:solidFill>
                <a:schemeClr val="accent6">
                  <a:lumMod val="60000"/>
                  <a:lumOff val="40000"/>
                </a:schemeClr>
              </a:solidFill>
              <a:miter lim="800000"/>
            </a:ln>
            <a:effectLst>
              <a:glow rad="63500">
                <a:schemeClr val="accent6">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Sheet3!$AE$5:$AE$18</c:f>
              <c:numCache>
                <c:formatCode>General</c:formatCode>
                <c:ptCount val="13"/>
                <c:pt idx="12">
                  <c:v>1</c:v>
                </c:pt>
              </c:numCache>
            </c:numRef>
          </c:val>
          <c:extLst>
            <c:ext xmlns:c16="http://schemas.microsoft.com/office/drawing/2014/chart" uri="{C3380CC4-5D6E-409C-BE32-E72D297353CC}">
              <c16:uniqueId val="{0000001D-3BC7-4B52-9271-8BCF69862C2A}"/>
            </c:ext>
          </c:extLst>
        </c:ser>
        <c:ser>
          <c:idx val="30"/>
          <c:order val="30"/>
          <c:tx>
            <c:strRef>
              <c:f>Sheet3!$AF$3:$AF$4</c:f>
              <c:strCache>
                <c:ptCount val="1"/>
                <c:pt idx="0">
                  <c:v>Barbara-anne Kenchington</c:v>
                </c:pt>
              </c:strCache>
            </c:strRef>
          </c:tx>
          <c:spPr>
            <a:noFill/>
            <a:ln w="9525" cap="flat" cmpd="sng" algn="ctr">
              <a:solidFill>
                <a:schemeClr val="accent1">
                  <a:lumMod val="50000"/>
                </a:schemeClr>
              </a:solidFill>
              <a:miter lim="800000"/>
            </a:ln>
            <a:effectLst>
              <a:glow rad="63500">
                <a:schemeClr val="accent1">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Sheet3!$AF$5:$AF$18</c:f>
              <c:numCache>
                <c:formatCode>General</c:formatCode>
                <c:ptCount val="13"/>
                <c:pt idx="11">
                  <c:v>1</c:v>
                </c:pt>
              </c:numCache>
            </c:numRef>
          </c:val>
          <c:extLst>
            <c:ext xmlns:c16="http://schemas.microsoft.com/office/drawing/2014/chart" uri="{C3380CC4-5D6E-409C-BE32-E72D297353CC}">
              <c16:uniqueId val="{0000001E-3BC7-4B52-9271-8BCF69862C2A}"/>
            </c:ext>
          </c:extLst>
        </c:ser>
        <c:ser>
          <c:idx val="31"/>
          <c:order val="31"/>
          <c:tx>
            <c:strRef>
              <c:f>Sheet3!$AG$3:$AG$4</c:f>
              <c:strCache>
                <c:ptCount val="1"/>
                <c:pt idx="0">
                  <c:v>Bari Toffano</c:v>
                </c:pt>
              </c:strCache>
            </c:strRef>
          </c:tx>
          <c:spPr>
            <a:noFill/>
            <a:ln w="9525" cap="flat" cmpd="sng" algn="ctr">
              <a:solidFill>
                <a:schemeClr val="accent2">
                  <a:lumMod val="50000"/>
                </a:schemeClr>
              </a:solidFill>
              <a:miter lim="800000"/>
            </a:ln>
            <a:effectLst>
              <a:glow rad="63500">
                <a:schemeClr val="accent2">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Sheet3!$AG$5:$AG$18</c:f>
              <c:numCache>
                <c:formatCode>General</c:formatCode>
                <c:ptCount val="13"/>
                <c:pt idx="7">
                  <c:v>2</c:v>
                </c:pt>
              </c:numCache>
            </c:numRef>
          </c:val>
          <c:extLst>
            <c:ext xmlns:c16="http://schemas.microsoft.com/office/drawing/2014/chart" uri="{C3380CC4-5D6E-409C-BE32-E72D297353CC}">
              <c16:uniqueId val="{0000001F-3BC7-4B52-9271-8BCF69862C2A}"/>
            </c:ext>
          </c:extLst>
        </c:ser>
        <c:ser>
          <c:idx val="32"/>
          <c:order val="32"/>
          <c:tx>
            <c:strRef>
              <c:f>Sheet3!$AH$3:$AH$4</c:f>
              <c:strCache>
                <c:ptCount val="1"/>
                <c:pt idx="0">
                  <c:v>Barr Faughny</c:v>
                </c:pt>
              </c:strCache>
            </c:strRef>
          </c:tx>
          <c:spPr>
            <a:noFill/>
            <a:ln w="9525" cap="flat" cmpd="sng" algn="ctr">
              <a:solidFill>
                <a:schemeClr val="accent3">
                  <a:lumMod val="50000"/>
                </a:schemeClr>
              </a:solidFill>
              <a:miter lim="800000"/>
            </a:ln>
            <a:effectLst>
              <a:glow rad="63500">
                <a:schemeClr val="accent3">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Sheet3!$AH$5:$AH$18</c:f>
              <c:numCache>
                <c:formatCode>General</c:formatCode>
                <c:ptCount val="13"/>
                <c:pt idx="5">
                  <c:v>1</c:v>
                </c:pt>
              </c:numCache>
            </c:numRef>
          </c:val>
          <c:extLst>
            <c:ext xmlns:c16="http://schemas.microsoft.com/office/drawing/2014/chart" uri="{C3380CC4-5D6E-409C-BE32-E72D297353CC}">
              <c16:uniqueId val="{00000020-3BC7-4B52-9271-8BCF69862C2A}"/>
            </c:ext>
          </c:extLst>
        </c:ser>
        <c:ser>
          <c:idx val="33"/>
          <c:order val="33"/>
          <c:tx>
            <c:strRef>
              <c:f>Sheet3!$AI$3:$AI$4</c:f>
              <c:strCache>
                <c:ptCount val="1"/>
                <c:pt idx="0">
                  <c:v>Bendite  Bloan</c:v>
                </c:pt>
              </c:strCache>
            </c:strRef>
          </c:tx>
          <c:spPr>
            <a:noFill/>
            <a:ln w="9525" cap="flat" cmpd="sng" algn="ctr">
              <a:solidFill>
                <a:schemeClr val="accent4">
                  <a:lumMod val="50000"/>
                </a:schemeClr>
              </a:solidFill>
              <a:miter lim="800000"/>
            </a:ln>
            <a:effectLst>
              <a:glow rad="63500">
                <a:schemeClr val="accent4">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Sheet3!$AI$5:$AI$18</c:f>
              <c:numCache>
                <c:formatCode>General</c:formatCode>
                <c:ptCount val="13"/>
                <c:pt idx="5">
                  <c:v>1</c:v>
                </c:pt>
              </c:numCache>
            </c:numRef>
          </c:val>
          <c:extLst>
            <c:ext xmlns:c16="http://schemas.microsoft.com/office/drawing/2014/chart" uri="{C3380CC4-5D6E-409C-BE32-E72D297353CC}">
              <c16:uniqueId val="{00000021-3BC7-4B52-9271-8BCF69862C2A}"/>
            </c:ext>
          </c:extLst>
        </c:ser>
        <c:ser>
          <c:idx val="34"/>
          <c:order val="34"/>
          <c:tx>
            <c:strRef>
              <c:f>Sheet3!$AJ$3:$AJ$4</c:f>
              <c:strCache>
                <c:ptCount val="1"/>
                <c:pt idx="0">
                  <c:v>Beverie Moffet</c:v>
                </c:pt>
              </c:strCache>
            </c:strRef>
          </c:tx>
          <c:spPr>
            <a:noFill/>
            <a:ln w="9525" cap="flat" cmpd="sng" algn="ctr">
              <a:solidFill>
                <a:schemeClr val="accent5">
                  <a:lumMod val="50000"/>
                </a:schemeClr>
              </a:solidFill>
              <a:miter lim="800000"/>
            </a:ln>
            <a:effectLst>
              <a:glow rad="63500">
                <a:schemeClr val="accent5">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Sheet3!$AJ$5:$AJ$18</c:f>
              <c:numCache>
                <c:formatCode>General</c:formatCode>
                <c:ptCount val="13"/>
                <c:pt idx="11">
                  <c:v>1</c:v>
                </c:pt>
              </c:numCache>
            </c:numRef>
          </c:val>
          <c:extLst>
            <c:ext xmlns:c16="http://schemas.microsoft.com/office/drawing/2014/chart" uri="{C3380CC4-5D6E-409C-BE32-E72D297353CC}">
              <c16:uniqueId val="{00000022-3BC7-4B52-9271-8BCF69862C2A}"/>
            </c:ext>
          </c:extLst>
        </c:ser>
        <c:ser>
          <c:idx val="35"/>
          <c:order val="35"/>
          <c:tx>
            <c:strRef>
              <c:f>Sheet3!$AK$3:$AK$4</c:f>
              <c:strCache>
                <c:ptCount val="1"/>
                <c:pt idx="0">
                  <c:v>Billi Fellgate</c:v>
                </c:pt>
              </c:strCache>
            </c:strRef>
          </c:tx>
          <c:spPr>
            <a:noFill/>
            <a:ln w="9525" cap="flat" cmpd="sng" algn="ctr">
              <a:solidFill>
                <a:schemeClr val="accent6">
                  <a:lumMod val="50000"/>
                </a:schemeClr>
              </a:solidFill>
              <a:miter lim="800000"/>
            </a:ln>
            <a:effectLst>
              <a:glow rad="63500">
                <a:schemeClr val="accent6">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Sheet3!$AK$5:$AK$18</c:f>
              <c:numCache>
                <c:formatCode>General</c:formatCode>
                <c:ptCount val="13"/>
                <c:pt idx="1">
                  <c:v>1</c:v>
                </c:pt>
              </c:numCache>
            </c:numRef>
          </c:val>
          <c:extLst>
            <c:ext xmlns:c16="http://schemas.microsoft.com/office/drawing/2014/chart" uri="{C3380CC4-5D6E-409C-BE32-E72D297353CC}">
              <c16:uniqueId val="{00000023-3BC7-4B52-9271-8BCF69862C2A}"/>
            </c:ext>
          </c:extLst>
        </c:ser>
        <c:ser>
          <c:idx val="36"/>
          <c:order val="36"/>
          <c:tx>
            <c:strRef>
              <c:f>Sheet3!$AL$3:$AL$4</c:f>
              <c:strCache>
                <c:ptCount val="1"/>
                <c:pt idx="0">
                  <c:v>Brendan  Edgeller</c:v>
                </c:pt>
              </c:strCache>
            </c:strRef>
          </c:tx>
          <c:spPr>
            <a:noFill/>
            <a:ln w="9525" cap="flat" cmpd="sng" algn="ctr">
              <a:solidFill>
                <a:schemeClr val="accent1">
                  <a:lumMod val="70000"/>
                  <a:lumOff val="30000"/>
                </a:schemeClr>
              </a:solidFill>
              <a:miter lim="800000"/>
            </a:ln>
            <a:effectLst>
              <a:glow rad="63500">
                <a:schemeClr val="accent1">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Sheet3!$AL$5:$AL$18</c:f>
              <c:numCache>
                <c:formatCode>General</c:formatCode>
                <c:ptCount val="13"/>
                <c:pt idx="4">
                  <c:v>1</c:v>
                </c:pt>
              </c:numCache>
            </c:numRef>
          </c:val>
          <c:extLst>
            <c:ext xmlns:c16="http://schemas.microsoft.com/office/drawing/2014/chart" uri="{C3380CC4-5D6E-409C-BE32-E72D297353CC}">
              <c16:uniqueId val="{00000024-3BC7-4B52-9271-8BCF69862C2A}"/>
            </c:ext>
          </c:extLst>
        </c:ser>
        <c:ser>
          <c:idx val="37"/>
          <c:order val="37"/>
          <c:tx>
            <c:strRef>
              <c:f>Sheet3!$AM$3:$AM$4</c:f>
              <c:strCache>
                <c:ptCount val="1"/>
                <c:pt idx="0">
                  <c:v>Brose MacCorkell</c:v>
                </c:pt>
              </c:strCache>
            </c:strRef>
          </c:tx>
          <c:spPr>
            <a:noFill/>
            <a:ln w="9525" cap="flat" cmpd="sng" algn="ctr">
              <a:solidFill>
                <a:schemeClr val="accent2">
                  <a:lumMod val="70000"/>
                  <a:lumOff val="30000"/>
                </a:schemeClr>
              </a:solidFill>
              <a:miter lim="800000"/>
            </a:ln>
            <a:effectLst>
              <a:glow rad="63500">
                <a:schemeClr val="accent2">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Sheet3!$AM$5:$AM$18</c:f>
              <c:numCache>
                <c:formatCode>General</c:formatCode>
                <c:ptCount val="13"/>
                <c:pt idx="3">
                  <c:v>1</c:v>
                </c:pt>
              </c:numCache>
            </c:numRef>
          </c:val>
          <c:extLst>
            <c:ext xmlns:c16="http://schemas.microsoft.com/office/drawing/2014/chart" uri="{C3380CC4-5D6E-409C-BE32-E72D297353CC}">
              <c16:uniqueId val="{00000025-3BC7-4B52-9271-8BCF69862C2A}"/>
            </c:ext>
          </c:extLst>
        </c:ser>
        <c:ser>
          <c:idx val="38"/>
          <c:order val="38"/>
          <c:tx>
            <c:strRef>
              <c:f>Sheet3!$AN$3:$AN$4</c:f>
              <c:strCache>
                <c:ptCount val="1"/>
                <c:pt idx="0">
                  <c:v>Calvin O'Carroll</c:v>
                </c:pt>
              </c:strCache>
            </c:strRef>
          </c:tx>
          <c:spPr>
            <a:noFill/>
            <a:ln w="9525" cap="flat" cmpd="sng" algn="ctr">
              <a:solidFill>
                <a:schemeClr val="accent3">
                  <a:lumMod val="70000"/>
                  <a:lumOff val="30000"/>
                </a:schemeClr>
              </a:solidFill>
              <a:miter lim="800000"/>
            </a:ln>
            <a:effectLst>
              <a:glow rad="63500">
                <a:schemeClr val="accent3">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Sheet3!$AN$5:$AN$18</c:f>
              <c:numCache>
                <c:formatCode>General</c:formatCode>
                <c:ptCount val="13"/>
                <c:pt idx="8">
                  <c:v>1</c:v>
                </c:pt>
              </c:numCache>
            </c:numRef>
          </c:val>
          <c:extLst>
            <c:ext xmlns:c16="http://schemas.microsoft.com/office/drawing/2014/chart" uri="{C3380CC4-5D6E-409C-BE32-E72D297353CC}">
              <c16:uniqueId val="{00000026-3BC7-4B52-9271-8BCF69862C2A}"/>
            </c:ext>
          </c:extLst>
        </c:ser>
        <c:ser>
          <c:idx val="39"/>
          <c:order val="39"/>
          <c:tx>
            <c:strRef>
              <c:f>Sheet3!$AO$3:$AO$4</c:f>
              <c:strCache>
                <c:ptCount val="1"/>
                <c:pt idx="0">
                  <c:v>Camilla Castle</c:v>
                </c:pt>
              </c:strCache>
            </c:strRef>
          </c:tx>
          <c:spPr>
            <a:noFill/>
            <a:ln w="9525" cap="flat" cmpd="sng" algn="ctr">
              <a:solidFill>
                <a:schemeClr val="accent4">
                  <a:lumMod val="70000"/>
                  <a:lumOff val="30000"/>
                </a:schemeClr>
              </a:solidFill>
              <a:miter lim="800000"/>
            </a:ln>
            <a:effectLst>
              <a:glow rad="63500">
                <a:schemeClr val="accent4">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Sheet3!$AO$5:$AO$18</c:f>
              <c:numCache>
                <c:formatCode>General</c:formatCode>
                <c:ptCount val="13"/>
                <c:pt idx="7">
                  <c:v>1</c:v>
                </c:pt>
              </c:numCache>
            </c:numRef>
          </c:val>
          <c:extLst>
            <c:ext xmlns:c16="http://schemas.microsoft.com/office/drawing/2014/chart" uri="{C3380CC4-5D6E-409C-BE32-E72D297353CC}">
              <c16:uniqueId val="{00000027-3BC7-4B52-9271-8BCF69862C2A}"/>
            </c:ext>
          </c:extLst>
        </c:ser>
        <c:ser>
          <c:idx val="40"/>
          <c:order val="40"/>
          <c:tx>
            <c:strRef>
              <c:f>Sheet3!$AP$3:$AP$4</c:f>
              <c:strCache>
                <c:ptCount val="1"/>
                <c:pt idx="0">
                  <c:v>Cara Havers</c:v>
                </c:pt>
              </c:strCache>
            </c:strRef>
          </c:tx>
          <c:spPr>
            <a:noFill/>
            <a:ln w="9525" cap="flat" cmpd="sng" algn="ctr">
              <a:solidFill>
                <a:schemeClr val="accent5">
                  <a:lumMod val="70000"/>
                  <a:lumOff val="30000"/>
                </a:schemeClr>
              </a:solidFill>
              <a:miter lim="800000"/>
            </a:ln>
            <a:effectLst>
              <a:glow rad="63500">
                <a:schemeClr val="accent5">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Sheet3!$AP$5:$AP$18</c:f>
              <c:numCache>
                <c:formatCode>General</c:formatCode>
                <c:ptCount val="13"/>
                <c:pt idx="5">
                  <c:v>1</c:v>
                </c:pt>
              </c:numCache>
            </c:numRef>
          </c:val>
          <c:extLst>
            <c:ext xmlns:c16="http://schemas.microsoft.com/office/drawing/2014/chart" uri="{C3380CC4-5D6E-409C-BE32-E72D297353CC}">
              <c16:uniqueId val="{00000028-3BC7-4B52-9271-8BCF69862C2A}"/>
            </c:ext>
          </c:extLst>
        </c:ser>
        <c:ser>
          <c:idx val="41"/>
          <c:order val="41"/>
          <c:tx>
            <c:strRef>
              <c:f>Sheet3!$AQ$3:$AQ$4</c:f>
              <c:strCache>
                <c:ptCount val="1"/>
                <c:pt idx="0">
                  <c:v>Caresa Christer</c:v>
                </c:pt>
              </c:strCache>
            </c:strRef>
          </c:tx>
          <c:spPr>
            <a:noFill/>
            <a:ln w="9525" cap="flat" cmpd="sng" algn="ctr">
              <a:solidFill>
                <a:schemeClr val="accent6">
                  <a:lumMod val="70000"/>
                  <a:lumOff val="30000"/>
                </a:schemeClr>
              </a:solidFill>
              <a:miter lim="800000"/>
            </a:ln>
            <a:effectLst>
              <a:glow rad="63500">
                <a:schemeClr val="accent6">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Sheet3!$AQ$5:$AQ$18</c:f>
              <c:numCache>
                <c:formatCode>General</c:formatCode>
                <c:ptCount val="13"/>
                <c:pt idx="11">
                  <c:v>2</c:v>
                </c:pt>
              </c:numCache>
            </c:numRef>
          </c:val>
          <c:extLst>
            <c:ext xmlns:c16="http://schemas.microsoft.com/office/drawing/2014/chart" uri="{C3380CC4-5D6E-409C-BE32-E72D297353CC}">
              <c16:uniqueId val="{00000029-3BC7-4B52-9271-8BCF69862C2A}"/>
            </c:ext>
          </c:extLst>
        </c:ser>
        <c:ser>
          <c:idx val="42"/>
          <c:order val="42"/>
          <c:tx>
            <c:strRef>
              <c:f>Sheet3!$AR$3:$AR$4</c:f>
              <c:strCache>
                <c:ptCount val="1"/>
                <c:pt idx="0">
                  <c:v>Carlin Demke</c:v>
                </c:pt>
              </c:strCache>
            </c:strRef>
          </c:tx>
          <c:spPr>
            <a:noFill/>
            <a:ln w="9525" cap="flat" cmpd="sng" algn="ctr">
              <a:solidFill>
                <a:schemeClr val="accent1">
                  <a:lumMod val="70000"/>
                </a:schemeClr>
              </a:solidFill>
              <a:miter lim="800000"/>
            </a:ln>
            <a:effectLst>
              <a:glow rad="63500">
                <a:schemeClr val="accent1">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Sheet3!$AR$5:$AR$18</c:f>
              <c:numCache>
                <c:formatCode>General</c:formatCode>
                <c:ptCount val="13"/>
                <c:pt idx="1">
                  <c:v>1</c:v>
                </c:pt>
              </c:numCache>
            </c:numRef>
          </c:val>
          <c:extLst>
            <c:ext xmlns:c16="http://schemas.microsoft.com/office/drawing/2014/chart" uri="{C3380CC4-5D6E-409C-BE32-E72D297353CC}">
              <c16:uniqueId val="{0000002A-3BC7-4B52-9271-8BCF69862C2A}"/>
            </c:ext>
          </c:extLst>
        </c:ser>
        <c:ser>
          <c:idx val="43"/>
          <c:order val="43"/>
          <c:tx>
            <c:strRef>
              <c:f>Sheet3!$AS$3:$AS$4</c:f>
              <c:strCache>
                <c:ptCount val="1"/>
                <c:pt idx="0">
                  <c:v>Carolyn Attack </c:v>
                </c:pt>
              </c:strCache>
            </c:strRef>
          </c:tx>
          <c:spPr>
            <a:noFill/>
            <a:ln w="9525" cap="flat" cmpd="sng" algn="ctr">
              <a:solidFill>
                <a:schemeClr val="accent2">
                  <a:lumMod val="70000"/>
                </a:schemeClr>
              </a:solidFill>
              <a:miter lim="800000"/>
            </a:ln>
            <a:effectLst>
              <a:glow rad="63500">
                <a:schemeClr val="accent2">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Sheet3!$AS$5:$AS$18</c:f>
              <c:numCache>
                <c:formatCode>General</c:formatCode>
                <c:ptCount val="13"/>
                <c:pt idx="5">
                  <c:v>1</c:v>
                </c:pt>
              </c:numCache>
            </c:numRef>
          </c:val>
          <c:extLst>
            <c:ext xmlns:c16="http://schemas.microsoft.com/office/drawing/2014/chart" uri="{C3380CC4-5D6E-409C-BE32-E72D297353CC}">
              <c16:uniqueId val="{0000002B-3BC7-4B52-9271-8BCF69862C2A}"/>
            </c:ext>
          </c:extLst>
        </c:ser>
        <c:ser>
          <c:idx val="44"/>
          <c:order val="44"/>
          <c:tx>
            <c:strRef>
              <c:f>Sheet3!$AT$3:$AT$4</c:f>
              <c:strCache>
                <c:ptCount val="1"/>
                <c:pt idx="0">
                  <c:v>Caron Kolakovic</c:v>
                </c:pt>
              </c:strCache>
            </c:strRef>
          </c:tx>
          <c:spPr>
            <a:noFill/>
            <a:ln w="9525" cap="flat" cmpd="sng" algn="ctr">
              <a:solidFill>
                <a:schemeClr val="accent3">
                  <a:lumMod val="70000"/>
                </a:schemeClr>
              </a:solidFill>
              <a:miter lim="800000"/>
            </a:ln>
            <a:effectLst>
              <a:glow rad="63500">
                <a:schemeClr val="accent3">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Sheet3!$AT$5:$AT$18</c:f>
              <c:numCache>
                <c:formatCode>General</c:formatCode>
                <c:ptCount val="13"/>
                <c:pt idx="0">
                  <c:v>1</c:v>
                </c:pt>
              </c:numCache>
            </c:numRef>
          </c:val>
          <c:extLst>
            <c:ext xmlns:c16="http://schemas.microsoft.com/office/drawing/2014/chart" uri="{C3380CC4-5D6E-409C-BE32-E72D297353CC}">
              <c16:uniqueId val="{0000002C-3BC7-4B52-9271-8BCF69862C2A}"/>
            </c:ext>
          </c:extLst>
        </c:ser>
        <c:ser>
          <c:idx val="45"/>
          <c:order val="45"/>
          <c:tx>
            <c:strRef>
              <c:f>Sheet3!$AU$3:$AU$4</c:f>
              <c:strCache>
                <c:ptCount val="1"/>
                <c:pt idx="0">
                  <c:v>Charmane Heistermann</c:v>
                </c:pt>
              </c:strCache>
            </c:strRef>
          </c:tx>
          <c:spPr>
            <a:noFill/>
            <a:ln w="9525" cap="flat" cmpd="sng" algn="ctr">
              <a:solidFill>
                <a:schemeClr val="accent4">
                  <a:lumMod val="70000"/>
                </a:schemeClr>
              </a:solidFill>
              <a:miter lim="800000"/>
            </a:ln>
            <a:effectLst>
              <a:glow rad="63500">
                <a:schemeClr val="accent4">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Sheet3!$AU$5:$AU$18</c:f>
              <c:numCache>
                <c:formatCode>General</c:formatCode>
                <c:ptCount val="13"/>
                <c:pt idx="1">
                  <c:v>1</c:v>
                </c:pt>
              </c:numCache>
            </c:numRef>
          </c:val>
          <c:extLst>
            <c:ext xmlns:c16="http://schemas.microsoft.com/office/drawing/2014/chart" uri="{C3380CC4-5D6E-409C-BE32-E72D297353CC}">
              <c16:uniqueId val="{0000002D-3BC7-4B52-9271-8BCF69862C2A}"/>
            </c:ext>
          </c:extLst>
        </c:ser>
        <c:ser>
          <c:idx val="46"/>
          <c:order val="46"/>
          <c:tx>
            <c:strRef>
              <c:f>Sheet3!$AV$3:$AV$4</c:f>
              <c:strCache>
                <c:ptCount val="1"/>
                <c:pt idx="0">
                  <c:v>Cletus McGarahan </c:v>
                </c:pt>
              </c:strCache>
            </c:strRef>
          </c:tx>
          <c:spPr>
            <a:noFill/>
            <a:ln w="9525" cap="flat" cmpd="sng" algn="ctr">
              <a:solidFill>
                <a:schemeClr val="accent5">
                  <a:lumMod val="70000"/>
                </a:schemeClr>
              </a:solidFill>
              <a:miter lim="800000"/>
            </a:ln>
            <a:effectLst>
              <a:glow rad="63500">
                <a:schemeClr val="accent5">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Sheet3!$AV$5:$AV$18</c:f>
              <c:numCache>
                <c:formatCode>General</c:formatCode>
                <c:ptCount val="13"/>
                <c:pt idx="2">
                  <c:v>1</c:v>
                </c:pt>
              </c:numCache>
            </c:numRef>
          </c:val>
          <c:extLst>
            <c:ext xmlns:c16="http://schemas.microsoft.com/office/drawing/2014/chart" uri="{C3380CC4-5D6E-409C-BE32-E72D297353CC}">
              <c16:uniqueId val="{0000002E-3BC7-4B52-9271-8BCF69862C2A}"/>
            </c:ext>
          </c:extLst>
        </c:ser>
        <c:ser>
          <c:idx val="47"/>
          <c:order val="47"/>
          <c:tx>
            <c:strRef>
              <c:f>Sheet3!$AW$3:$AW$4</c:f>
              <c:strCache>
                <c:ptCount val="1"/>
                <c:pt idx="0">
                  <c:v>Collen Dunbleton</c:v>
                </c:pt>
              </c:strCache>
            </c:strRef>
          </c:tx>
          <c:spPr>
            <a:noFill/>
            <a:ln w="9525" cap="flat" cmpd="sng" algn="ctr">
              <a:solidFill>
                <a:schemeClr val="accent6">
                  <a:lumMod val="70000"/>
                </a:schemeClr>
              </a:solidFill>
              <a:miter lim="800000"/>
            </a:ln>
            <a:effectLst>
              <a:glow rad="63500">
                <a:schemeClr val="accent6">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Sheet3!$AW$5:$AW$18</c:f>
              <c:numCache>
                <c:formatCode>General</c:formatCode>
                <c:ptCount val="13"/>
                <c:pt idx="2">
                  <c:v>1</c:v>
                </c:pt>
              </c:numCache>
            </c:numRef>
          </c:val>
          <c:extLst>
            <c:ext xmlns:c16="http://schemas.microsoft.com/office/drawing/2014/chart" uri="{C3380CC4-5D6E-409C-BE32-E72D297353CC}">
              <c16:uniqueId val="{0000002F-3BC7-4B52-9271-8BCF69862C2A}"/>
            </c:ext>
          </c:extLst>
        </c:ser>
        <c:ser>
          <c:idx val="48"/>
          <c:order val="48"/>
          <c:tx>
            <c:strRef>
              <c:f>Sheet3!$AX$3:$AX$4</c:f>
              <c:strCache>
                <c:ptCount val="1"/>
                <c:pt idx="0">
                  <c:v>Collin Jagson</c:v>
                </c:pt>
              </c:strCache>
            </c:strRef>
          </c:tx>
          <c:spPr>
            <a:noFill/>
            <a:ln w="9525" cap="flat" cmpd="sng" algn="ctr">
              <a:solidFill>
                <a:schemeClr val="accent1">
                  <a:lumMod val="50000"/>
                  <a:lumOff val="50000"/>
                </a:schemeClr>
              </a:solidFill>
              <a:miter lim="800000"/>
            </a:ln>
            <a:effectLst>
              <a:glow rad="63500">
                <a:schemeClr val="accent1">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Sheet3!$AX$5:$AX$18</c:f>
              <c:numCache>
                <c:formatCode>General</c:formatCode>
                <c:ptCount val="13"/>
                <c:pt idx="10">
                  <c:v>1</c:v>
                </c:pt>
              </c:numCache>
            </c:numRef>
          </c:val>
          <c:extLst>
            <c:ext xmlns:c16="http://schemas.microsoft.com/office/drawing/2014/chart" uri="{C3380CC4-5D6E-409C-BE32-E72D297353CC}">
              <c16:uniqueId val="{00000030-3BC7-4B52-9271-8BCF69862C2A}"/>
            </c:ext>
          </c:extLst>
        </c:ser>
        <c:ser>
          <c:idx val="49"/>
          <c:order val="49"/>
          <c:tx>
            <c:strRef>
              <c:f>Sheet3!$AY$3:$AY$4</c:f>
              <c:strCache>
                <c:ptCount val="1"/>
                <c:pt idx="0">
                  <c:v>Crawford Scad</c:v>
                </c:pt>
              </c:strCache>
            </c:strRef>
          </c:tx>
          <c:spPr>
            <a:noFill/>
            <a:ln w="9525" cap="flat" cmpd="sng" algn="ctr">
              <a:solidFill>
                <a:schemeClr val="accent2">
                  <a:lumMod val="50000"/>
                  <a:lumOff val="50000"/>
                </a:schemeClr>
              </a:solidFill>
              <a:miter lim="800000"/>
            </a:ln>
            <a:effectLst>
              <a:glow rad="63500">
                <a:schemeClr val="accent2">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Sheet3!$AY$5:$AY$18</c:f>
              <c:numCache>
                <c:formatCode>General</c:formatCode>
                <c:ptCount val="13"/>
                <c:pt idx="3">
                  <c:v>1</c:v>
                </c:pt>
              </c:numCache>
            </c:numRef>
          </c:val>
          <c:extLst>
            <c:ext xmlns:c16="http://schemas.microsoft.com/office/drawing/2014/chart" uri="{C3380CC4-5D6E-409C-BE32-E72D297353CC}">
              <c16:uniqueId val="{00000031-3BC7-4B52-9271-8BCF69862C2A}"/>
            </c:ext>
          </c:extLst>
        </c:ser>
        <c:ser>
          <c:idx val="50"/>
          <c:order val="50"/>
          <c:tx>
            <c:strRef>
              <c:f>Sheet3!$AZ$3:$AZ$4</c:f>
              <c:strCache>
                <c:ptCount val="1"/>
                <c:pt idx="0">
                  <c:v>Daisie Dahlman</c:v>
                </c:pt>
              </c:strCache>
            </c:strRef>
          </c:tx>
          <c:spPr>
            <a:noFill/>
            <a:ln w="9525" cap="flat" cmpd="sng" algn="ctr">
              <a:solidFill>
                <a:schemeClr val="accent3">
                  <a:lumMod val="50000"/>
                  <a:lumOff val="50000"/>
                </a:schemeClr>
              </a:solidFill>
              <a:miter lim="800000"/>
            </a:ln>
            <a:effectLst>
              <a:glow rad="63500">
                <a:schemeClr val="accent3">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Sheet3!$AZ$5:$AZ$18</c:f>
              <c:numCache>
                <c:formatCode>General</c:formatCode>
                <c:ptCount val="13"/>
                <c:pt idx="3">
                  <c:v>1</c:v>
                </c:pt>
              </c:numCache>
            </c:numRef>
          </c:val>
          <c:extLst>
            <c:ext xmlns:c16="http://schemas.microsoft.com/office/drawing/2014/chart" uri="{C3380CC4-5D6E-409C-BE32-E72D297353CC}">
              <c16:uniqueId val="{00000032-3BC7-4B52-9271-8BCF69862C2A}"/>
            </c:ext>
          </c:extLst>
        </c:ser>
        <c:ser>
          <c:idx val="51"/>
          <c:order val="51"/>
          <c:tx>
            <c:strRef>
              <c:f>Sheet3!$BA$3:$BA$4</c:f>
              <c:strCache>
                <c:ptCount val="1"/>
                <c:pt idx="0">
                  <c:v>Daisie McNeice</c:v>
                </c:pt>
              </c:strCache>
            </c:strRef>
          </c:tx>
          <c:spPr>
            <a:noFill/>
            <a:ln w="9525" cap="flat" cmpd="sng" algn="ctr">
              <a:solidFill>
                <a:schemeClr val="accent4">
                  <a:lumMod val="50000"/>
                  <a:lumOff val="50000"/>
                </a:schemeClr>
              </a:solidFill>
              <a:miter lim="800000"/>
            </a:ln>
            <a:effectLst>
              <a:glow rad="63500">
                <a:schemeClr val="accent4">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Sheet3!$BA$5:$BA$18</c:f>
              <c:numCache>
                <c:formatCode>General</c:formatCode>
                <c:ptCount val="13"/>
                <c:pt idx="3">
                  <c:v>1</c:v>
                </c:pt>
              </c:numCache>
            </c:numRef>
          </c:val>
          <c:extLst>
            <c:ext xmlns:c16="http://schemas.microsoft.com/office/drawing/2014/chart" uri="{C3380CC4-5D6E-409C-BE32-E72D297353CC}">
              <c16:uniqueId val="{00000033-3BC7-4B52-9271-8BCF69862C2A}"/>
            </c:ext>
          </c:extLst>
        </c:ser>
        <c:ser>
          <c:idx val="52"/>
          <c:order val="52"/>
          <c:tx>
            <c:strRef>
              <c:f>Sheet3!$BB$3:$BB$4</c:f>
              <c:strCache>
                <c:ptCount val="1"/>
                <c:pt idx="0">
                  <c:v>Danica Nayshe</c:v>
                </c:pt>
              </c:strCache>
            </c:strRef>
          </c:tx>
          <c:spPr>
            <a:noFill/>
            <a:ln w="9525" cap="flat" cmpd="sng" algn="ctr">
              <a:solidFill>
                <a:schemeClr val="accent5">
                  <a:lumMod val="50000"/>
                  <a:lumOff val="50000"/>
                </a:schemeClr>
              </a:solidFill>
              <a:miter lim="800000"/>
            </a:ln>
            <a:effectLst>
              <a:glow rad="63500">
                <a:schemeClr val="accent5">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Sheet3!$BB$5:$BB$18</c:f>
              <c:numCache>
                <c:formatCode>General</c:formatCode>
                <c:ptCount val="13"/>
                <c:pt idx="10">
                  <c:v>2</c:v>
                </c:pt>
              </c:numCache>
            </c:numRef>
          </c:val>
          <c:extLst>
            <c:ext xmlns:c16="http://schemas.microsoft.com/office/drawing/2014/chart" uri="{C3380CC4-5D6E-409C-BE32-E72D297353CC}">
              <c16:uniqueId val="{00000034-3BC7-4B52-9271-8BCF69862C2A}"/>
            </c:ext>
          </c:extLst>
        </c:ser>
        <c:ser>
          <c:idx val="53"/>
          <c:order val="53"/>
          <c:tx>
            <c:strRef>
              <c:f>Sheet3!$BC$3:$BC$4</c:f>
              <c:strCache>
                <c:ptCount val="1"/>
                <c:pt idx="0">
                  <c:v>Dare Tully</c:v>
                </c:pt>
              </c:strCache>
            </c:strRef>
          </c:tx>
          <c:spPr>
            <a:noFill/>
            <a:ln w="9525" cap="flat" cmpd="sng" algn="ctr">
              <a:solidFill>
                <a:schemeClr val="accent6">
                  <a:lumMod val="50000"/>
                  <a:lumOff val="50000"/>
                </a:schemeClr>
              </a:solidFill>
              <a:miter lim="800000"/>
            </a:ln>
            <a:effectLst>
              <a:glow rad="63500">
                <a:schemeClr val="accent6">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Sheet3!$BC$5:$BC$18</c:f>
              <c:numCache>
                <c:formatCode>General</c:formatCode>
                <c:ptCount val="13"/>
                <c:pt idx="1">
                  <c:v>1</c:v>
                </c:pt>
              </c:numCache>
            </c:numRef>
          </c:val>
          <c:extLst>
            <c:ext xmlns:c16="http://schemas.microsoft.com/office/drawing/2014/chart" uri="{C3380CC4-5D6E-409C-BE32-E72D297353CC}">
              <c16:uniqueId val="{00000035-3BC7-4B52-9271-8BCF69862C2A}"/>
            </c:ext>
          </c:extLst>
        </c:ser>
        <c:ser>
          <c:idx val="54"/>
          <c:order val="54"/>
          <c:tx>
            <c:strRef>
              <c:f>Sheet3!$BD$3:$BD$4</c:f>
              <c:strCache>
                <c:ptCount val="1"/>
                <c:pt idx="0">
                  <c:v>Dave Lacoste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Sheet3!$BD$5:$BD$18</c:f>
              <c:numCache>
                <c:formatCode>General</c:formatCode>
                <c:ptCount val="13"/>
                <c:pt idx="4">
                  <c:v>1</c:v>
                </c:pt>
              </c:numCache>
            </c:numRef>
          </c:val>
          <c:extLst>
            <c:ext xmlns:c16="http://schemas.microsoft.com/office/drawing/2014/chart" uri="{C3380CC4-5D6E-409C-BE32-E72D297353CC}">
              <c16:uniqueId val="{00000036-3BC7-4B52-9271-8BCF69862C2A}"/>
            </c:ext>
          </c:extLst>
        </c:ser>
        <c:ser>
          <c:idx val="55"/>
          <c:order val="55"/>
          <c:tx>
            <c:strRef>
              <c:f>Sheet3!$BE$3:$BE$4</c:f>
              <c:strCache>
                <c:ptCount val="1"/>
                <c:pt idx="0">
                  <c:v>Dean Biggam</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Sheet3!$BE$5:$BE$18</c:f>
              <c:numCache>
                <c:formatCode>General</c:formatCode>
                <c:ptCount val="13"/>
                <c:pt idx="12">
                  <c:v>1</c:v>
                </c:pt>
              </c:numCache>
            </c:numRef>
          </c:val>
          <c:extLst>
            <c:ext xmlns:c16="http://schemas.microsoft.com/office/drawing/2014/chart" uri="{C3380CC4-5D6E-409C-BE32-E72D297353CC}">
              <c16:uniqueId val="{00000037-3BC7-4B52-9271-8BCF69862C2A}"/>
            </c:ext>
          </c:extLst>
        </c:ser>
        <c:ser>
          <c:idx val="56"/>
          <c:order val="56"/>
          <c:tx>
            <c:strRef>
              <c:f>Sheet3!$BF$3:$BF$4</c:f>
              <c:strCache>
                <c:ptCount val="1"/>
                <c:pt idx="0">
                  <c:v>Debera Gow </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Sheet3!$BF$5:$BF$18</c:f>
              <c:numCache>
                <c:formatCode>General</c:formatCode>
                <c:ptCount val="13"/>
                <c:pt idx="8">
                  <c:v>1</c:v>
                </c:pt>
              </c:numCache>
            </c:numRef>
          </c:val>
          <c:extLst>
            <c:ext xmlns:c16="http://schemas.microsoft.com/office/drawing/2014/chart" uri="{C3380CC4-5D6E-409C-BE32-E72D297353CC}">
              <c16:uniqueId val="{00000038-3BC7-4B52-9271-8BCF69862C2A}"/>
            </c:ext>
          </c:extLst>
        </c:ser>
        <c:ser>
          <c:idx val="57"/>
          <c:order val="57"/>
          <c:tx>
            <c:strRef>
              <c:f>Sheet3!$BG$3:$BG$4</c:f>
              <c:strCache>
                <c:ptCount val="1"/>
                <c:pt idx="0">
                  <c:v>Dell Molloy</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Sheet3!$BG$5:$BG$18</c:f>
              <c:numCache>
                <c:formatCode>General</c:formatCode>
                <c:ptCount val="13"/>
                <c:pt idx="2">
                  <c:v>1</c:v>
                </c:pt>
              </c:numCache>
            </c:numRef>
          </c:val>
          <c:extLst>
            <c:ext xmlns:c16="http://schemas.microsoft.com/office/drawing/2014/chart" uri="{C3380CC4-5D6E-409C-BE32-E72D297353CC}">
              <c16:uniqueId val="{00000039-3BC7-4B52-9271-8BCF69862C2A}"/>
            </c:ext>
          </c:extLst>
        </c:ser>
        <c:ser>
          <c:idx val="58"/>
          <c:order val="58"/>
          <c:tx>
            <c:strRef>
              <c:f>Sheet3!$BH$3:$BH$4</c:f>
              <c:strCache>
                <c:ptCount val="1"/>
                <c:pt idx="0">
                  <c:v>Delphine Jewis</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Sheet3!$BH$5:$BH$18</c:f>
              <c:numCache>
                <c:formatCode>General</c:formatCode>
                <c:ptCount val="13"/>
                <c:pt idx="0">
                  <c:v>2</c:v>
                </c:pt>
              </c:numCache>
            </c:numRef>
          </c:val>
          <c:extLst>
            <c:ext xmlns:c16="http://schemas.microsoft.com/office/drawing/2014/chart" uri="{C3380CC4-5D6E-409C-BE32-E72D297353CC}">
              <c16:uniqueId val="{0000003A-3BC7-4B52-9271-8BCF69862C2A}"/>
            </c:ext>
          </c:extLst>
        </c:ser>
        <c:ser>
          <c:idx val="59"/>
          <c:order val="59"/>
          <c:tx>
            <c:strRef>
              <c:f>Sheet3!$BI$3:$BI$4</c:f>
              <c:strCache>
                <c:ptCount val="1"/>
                <c:pt idx="0">
                  <c:v>Dennison Crosswaite</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Sheet3!$BI$5:$BI$18</c:f>
              <c:numCache>
                <c:formatCode>General</c:formatCode>
                <c:ptCount val="13"/>
                <c:pt idx="4">
                  <c:v>1</c:v>
                </c:pt>
              </c:numCache>
            </c:numRef>
          </c:val>
          <c:extLst>
            <c:ext xmlns:c16="http://schemas.microsoft.com/office/drawing/2014/chart" uri="{C3380CC4-5D6E-409C-BE32-E72D297353CC}">
              <c16:uniqueId val="{0000003B-3BC7-4B52-9271-8BCF69862C2A}"/>
            </c:ext>
          </c:extLst>
        </c:ser>
        <c:ser>
          <c:idx val="60"/>
          <c:order val="60"/>
          <c:tx>
            <c:strRef>
              <c:f>Sheet3!$BJ$3:$BJ$4</c:f>
              <c:strCache>
                <c:ptCount val="1"/>
                <c:pt idx="0">
                  <c:v>Devinne Tuny</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Sheet3!$BJ$5:$BJ$18</c:f>
              <c:numCache>
                <c:formatCode>General</c:formatCode>
                <c:ptCount val="13"/>
                <c:pt idx="2">
                  <c:v>1</c:v>
                </c:pt>
              </c:numCache>
            </c:numRef>
          </c:val>
          <c:extLst>
            <c:ext xmlns:c16="http://schemas.microsoft.com/office/drawing/2014/chart" uri="{C3380CC4-5D6E-409C-BE32-E72D297353CC}">
              <c16:uniqueId val="{0000003C-3BC7-4B52-9271-8BCF69862C2A}"/>
            </c:ext>
          </c:extLst>
        </c:ser>
        <c:ser>
          <c:idx val="61"/>
          <c:order val="61"/>
          <c:tx>
            <c:strRef>
              <c:f>Sheet3!$BK$3:$BK$4</c:f>
              <c:strCache>
                <c:ptCount val="1"/>
                <c:pt idx="0">
                  <c:v>Doe Clubley</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Sheet3!$BK$5:$BK$18</c:f>
              <c:numCache>
                <c:formatCode>General</c:formatCode>
                <c:ptCount val="13"/>
                <c:pt idx="7">
                  <c:v>1</c:v>
                </c:pt>
              </c:numCache>
            </c:numRef>
          </c:val>
          <c:extLst>
            <c:ext xmlns:c16="http://schemas.microsoft.com/office/drawing/2014/chart" uri="{C3380CC4-5D6E-409C-BE32-E72D297353CC}">
              <c16:uniqueId val="{0000003D-3BC7-4B52-9271-8BCF69862C2A}"/>
            </c:ext>
          </c:extLst>
        </c:ser>
        <c:ser>
          <c:idx val="62"/>
          <c:order val="62"/>
          <c:tx>
            <c:strRef>
              <c:f>Sheet3!$BL$3:$BL$4</c:f>
              <c:strCache>
                <c:ptCount val="1"/>
                <c:pt idx="0">
                  <c:v>Dulce Colbeck</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Sheet3!$BL$5:$BL$18</c:f>
              <c:numCache>
                <c:formatCode>General</c:formatCode>
                <c:ptCount val="13"/>
                <c:pt idx="3">
                  <c:v>1</c:v>
                </c:pt>
              </c:numCache>
            </c:numRef>
          </c:val>
          <c:extLst>
            <c:ext xmlns:c16="http://schemas.microsoft.com/office/drawing/2014/chart" uri="{C3380CC4-5D6E-409C-BE32-E72D297353CC}">
              <c16:uniqueId val="{0000003E-3BC7-4B52-9271-8BCF69862C2A}"/>
            </c:ext>
          </c:extLst>
        </c:ser>
        <c:ser>
          <c:idx val="63"/>
          <c:order val="63"/>
          <c:tx>
            <c:strRef>
              <c:f>Sheet3!$BM$3:$BM$4</c:f>
              <c:strCache>
                <c:ptCount val="1"/>
                <c:pt idx="0">
                  <c:v>Dulsea Folkes</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Sheet3!$BM$5:$BM$18</c:f>
              <c:numCache>
                <c:formatCode>General</c:formatCode>
                <c:ptCount val="13"/>
                <c:pt idx="10">
                  <c:v>1</c:v>
                </c:pt>
              </c:numCache>
            </c:numRef>
          </c:val>
          <c:extLst>
            <c:ext xmlns:c16="http://schemas.microsoft.com/office/drawing/2014/chart" uri="{C3380CC4-5D6E-409C-BE32-E72D297353CC}">
              <c16:uniqueId val="{0000003F-3BC7-4B52-9271-8BCF69862C2A}"/>
            </c:ext>
          </c:extLst>
        </c:ser>
        <c:ser>
          <c:idx val="64"/>
          <c:order val="64"/>
          <c:tx>
            <c:strRef>
              <c:f>Sheet3!$BN$3:$BN$4</c:f>
              <c:strCache>
                <c:ptCount val="1"/>
                <c:pt idx="0">
                  <c:v>Easter Pyke</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Sheet3!$BN$5:$BN$18</c:f>
              <c:numCache>
                <c:formatCode>General</c:formatCode>
                <c:ptCount val="13"/>
                <c:pt idx="12">
                  <c:v>1</c:v>
                </c:pt>
              </c:numCache>
            </c:numRef>
          </c:val>
          <c:extLst>
            <c:ext xmlns:c16="http://schemas.microsoft.com/office/drawing/2014/chart" uri="{C3380CC4-5D6E-409C-BE32-E72D297353CC}">
              <c16:uniqueId val="{00000040-3BC7-4B52-9271-8BCF69862C2A}"/>
            </c:ext>
          </c:extLst>
        </c:ser>
        <c:ser>
          <c:idx val="65"/>
          <c:order val="65"/>
          <c:tx>
            <c:strRef>
              <c:f>Sheet3!$BO$3:$BO$4</c:f>
              <c:strCache>
                <c:ptCount val="1"/>
                <c:pt idx="0">
                  <c:v>Edd  MacKnockiter</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Sheet3!$BO$5:$BO$18</c:f>
              <c:numCache>
                <c:formatCode>General</c:formatCode>
                <c:ptCount val="13"/>
                <c:pt idx="0">
                  <c:v>1</c:v>
                </c:pt>
              </c:numCache>
            </c:numRef>
          </c:val>
          <c:extLst>
            <c:ext xmlns:c16="http://schemas.microsoft.com/office/drawing/2014/chart" uri="{C3380CC4-5D6E-409C-BE32-E72D297353CC}">
              <c16:uniqueId val="{00000041-3BC7-4B52-9271-8BCF69862C2A}"/>
            </c:ext>
          </c:extLst>
        </c:ser>
        <c:ser>
          <c:idx val="66"/>
          <c:order val="66"/>
          <c:tx>
            <c:strRef>
              <c:f>Sheet3!$BP$3:$BP$4</c:f>
              <c:strCache>
                <c:ptCount val="1"/>
                <c:pt idx="0">
                  <c:v>Edi  Hofton</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Sheet3!$BP$5:$BP$18</c:f>
              <c:numCache>
                <c:formatCode>General</c:formatCode>
                <c:ptCount val="13"/>
                <c:pt idx="8">
                  <c:v>1</c:v>
                </c:pt>
              </c:numCache>
            </c:numRef>
          </c:val>
          <c:extLst>
            <c:ext xmlns:c16="http://schemas.microsoft.com/office/drawing/2014/chart" uri="{C3380CC4-5D6E-409C-BE32-E72D297353CC}">
              <c16:uniqueId val="{00000042-3BC7-4B52-9271-8BCF69862C2A}"/>
            </c:ext>
          </c:extLst>
        </c:ser>
        <c:ser>
          <c:idx val="67"/>
          <c:order val="67"/>
          <c:tx>
            <c:strRef>
              <c:f>Sheet3!$BQ$3:$BQ$4</c:f>
              <c:strCache>
                <c:ptCount val="1"/>
                <c:pt idx="0">
                  <c:v>Egor Minto</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Sheet3!$BQ$5:$BQ$18</c:f>
              <c:numCache>
                <c:formatCode>General</c:formatCode>
                <c:ptCount val="13"/>
                <c:pt idx="4">
                  <c:v>1</c:v>
                </c:pt>
              </c:numCache>
            </c:numRef>
          </c:val>
          <c:extLst>
            <c:ext xmlns:c16="http://schemas.microsoft.com/office/drawing/2014/chart" uri="{C3380CC4-5D6E-409C-BE32-E72D297353CC}">
              <c16:uniqueId val="{00000043-3BC7-4B52-9271-8BCF69862C2A}"/>
            </c:ext>
          </c:extLst>
        </c:ser>
        <c:ser>
          <c:idx val="68"/>
          <c:order val="68"/>
          <c:tx>
            <c:strRef>
              <c:f>Sheet3!$BR$3:$BR$4</c:f>
              <c:strCache>
                <c:ptCount val="1"/>
                <c:pt idx="0">
                  <c:v>Eilis Pavlasek</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Sheet3!$BR$5:$BR$18</c:f>
              <c:numCache>
                <c:formatCode>General</c:formatCode>
                <c:ptCount val="13"/>
                <c:pt idx="7">
                  <c:v>1</c:v>
                </c:pt>
              </c:numCache>
            </c:numRef>
          </c:val>
          <c:extLst>
            <c:ext xmlns:c16="http://schemas.microsoft.com/office/drawing/2014/chart" uri="{C3380CC4-5D6E-409C-BE32-E72D297353CC}">
              <c16:uniqueId val="{00000044-3BC7-4B52-9271-8BCF69862C2A}"/>
            </c:ext>
          </c:extLst>
        </c:ser>
        <c:ser>
          <c:idx val="69"/>
          <c:order val="69"/>
          <c:tx>
            <c:strRef>
              <c:f>Sheet3!$BS$3:$BS$4</c:f>
              <c:strCache>
                <c:ptCount val="1"/>
                <c:pt idx="0">
                  <c:v>Eleonore Airdrie</c:v>
                </c:pt>
              </c:strCache>
            </c:strRef>
          </c:tx>
          <c:spPr>
            <a:noFill/>
            <a:ln w="9525" cap="flat" cmpd="sng" algn="ctr">
              <a:solidFill>
                <a:schemeClr val="accent4">
                  <a:lumMod val="80000"/>
                  <a:lumOff val="20000"/>
                </a:schemeClr>
              </a:solidFill>
              <a:miter lim="800000"/>
            </a:ln>
            <a:effectLst>
              <a:glow rad="63500">
                <a:schemeClr val="accent4">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Sheet3!$BS$5:$BS$18</c:f>
              <c:numCache>
                <c:formatCode>General</c:formatCode>
                <c:ptCount val="13"/>
                <c:pt idx="2">
                  <c:v>1</c:v>
                </c:pt>
              </c:numCache>
            </c:numRef>
          </c:val>
          <c:extLst>
            <c:ext xmlns:c16="http://schemas.microsoft.com/office/drawing/2014/chart" uri="{C3380CC4-5D6E-409C-BE32-E72D297353CC}">
              <c16:uniqueId val="{00000045-3BC7-4B52-9271-8BCF69862C2A}"/>
            </c:ext>
          </c:extLst>
        </c:ser>
        <c:ser>
          <c:idx val="70"/>
          <c:order val="70"/>
          <c:tx>
            <c:strRef>
              <c:f>Sheet3!$BT$3:$BT$4</c:f>
              <c:strCache>
                <c:ptCount val="1"/>
                <c:pt idx="0">
                  <c:v>Enoch Dowrey</c:v>
                </c:pt>
              </c:strCache>
            </c:strRef>
          </c:tx>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Sheet3!$BT$5:$BT$18</c:f>
              <c:numCache>
                <c:formatCode>General</c:formatCode>
                <c:ptCount val="13"/>
                <c:pt idx="0">
                  <c:v>1</c:v>
                </c:pt>
              </c:numCache>
            </c:numRef>
          </c:val>
          <c:extLst>
            <c:ext xmlns:c16="http://schemas.microsoft.com/office/drawing/2014/chart" uri="{C3380CC4-5D6E-409C-BE32-E72D297353CC}">
              <c16:uniqueId val="{00000046-3BC7-4B52-9271-8BCF69862C2A}"/>
            </c:ext>
          </c:extLst>
        </c:ser>
        <c:ser>
          <c:idx val="71"/>
          <c:order val="71"/>
          <c:tx>
            <c:strRef>
              <c:f>Sheet3!$BU$3:$BU$4</c:f>
              <c:strCache>
                <c:ptCount val="1"/>
                <c:pt idx="0">
                  <c:v>Estell Kingsland</c:v>
                </c:pt>
              </c:strCache>
            </c:strRef>
          </c:tx>
          <c:spPr>
            <a:noFill/>
            <a:ln w="9525" cap="flat" cmpd="sng" algn="ctr">
              <a:solidFill>
                <a:schemeClr val="accent6">
                  <a:lumMod val="80000"/>
                  <a:lumOff val="20000"/>
                </a:schemeClr>
              </a:solidFill>
              <a:miter lim="800000"/>
            </a:ln>
            <a:effectLst>
              <a:glow rad="63500">
                <a:schemeClr val="accent6">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Sheet3!$BU$5:$BU$18</c:f>
              <c:numCache>
                <c:formatCode>General</c:formatCode>
                <c:ptCount val="13"/>
                <c:pt idx="9">
                  <c:v>1</c:v>
                </c:pt>
              </c:numCache>
            </c:numRef>
          </c:val>
          <c:extLst>
            <c:ext xmlns:c16="http://schemas.microsoft.com/office/drawing/2014/chart" uri="{C3380CC4-5D6E-409C-BE32-E72D297353CC}">
              <c16:uniqueId val="{00000047-3BC7-4B52-9271-8BCF69862C2A}"/>
            </c:ext>
          </c:extLst>
        </c:ser>
        <c:ser>
          <c:idx val="72"/>
          <c:order val="72"/>
          <c:tx>
            <c:strRef>
              <c:f>Sheet3!$BV$3:$BV$4</c:f>
              <c:strCache>
                <c:ptCount val="1"/>
                <c:pt idx="0">
                  <c:v>Evangelina Lergan</c:v>
                </c:pt>
              </c:strCache>
            </c:strRef>
          </c:tx>
          <c:spPr>
            <a:noFill/>
            <a:ln w="9525" cap="flat" cmpd="sng" algn="ctr">
              <a:solidFill>
                <a:schemeClr val="accent1">
                  <a:lumMod val="80000"/>
                </a:schemeClr>
              </a:solidFill>
              <a:miter lim="800000"/>
            </a:ln>
            <a:effectLst>
              <a:glow rad="63500">
                <a:schemeClr val="accent1">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Sheet3!$BV$5:$BV$18</c:f>
              <c:numCache>
                <c:formatCode>General</c:formatCode>
                <c:ptCount val="13"/>
                <c:pt idx="11">
                  <c:v>1</c:v>
                </c:pt>
              </c:numCache>
            </c:numRef>
          </c:val>
          <c:extLst>
            <c:ext xmlns:c16="http://schemas.microsoft.com/office/drawing/2014/chart" uri="{C3380CC4-5D6E-409C-BE32-E72D297353CC}">
              <c16:uniqueId val="{00000048-3BC7-4B52-9271-8BCF69862C2A}"/>
            </c:ext>
          </c:extLst>
        </c:ser>
        <c:ser>
          <c:idx val="73"/>
          <c:order val="73"/>
          <c:tx>
            <c:strRef>
              <c:f>Sheet3!$BW$3:$BW$4</c:f>
              <c:strCache>
                <c:ptCount val="1"/>
                <c:pt idx="0">
                  <c:v>Evanne  Sheryn</c:v>
                </c:pt>
              </c:strCache>
            </c:strRef>
          </c:tx>
          <c:spPr>
            <a:noFill/>
            <a:ln w="9525" cap="flat" cmpd="sng" algn="ctr">
              <a:solidFill>
                <a:schemeClr val="accent2">
                  <a:lumMod val="80000"/>
                </a:schemeClr>
              </a:solidFill>
              <a:miter lim="800000"/>
            </a:ln>
            <a:effectLst>
              <a:glow rad="63500">
                <a:schemeClr val="accent2">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Sheet3!$BW$5:$BW$18</c:f>
              <c:numCache>
                <c:formatCode>General</c:formatCode>
                <c:ptCount val="13"/>
                <c:pt idx="10">
                  <c:v>1</c:v>
                </c:pt>
              </c:numCache>
            </c:numRef>
          </c:val>
          <c:extLst>
            <c:ext xmlns:c16="http://schemas.microsoft.com/office/drawing/2014/chart" uri="{C3380CC4-5D6E-409C-BE32-E72D297353CC}">
              <c16:uniqueId val="{00000049-3BC7-4B52-9271-8BCF69862C2A}"/>
            </c:ext>
          </c:extLst>
        </c:ser>
        <c:ser>
          <c:idx val="74"/>
          <c:order val="74"/>
          <c:tx>
            <c:strRef>
              <c:f>Sheet3!$BX$3:$BX$4</c:f>
              <c:strCache>
                <c:ptCount val="1"/>
                <c:pt idx="0">
                  <c:v>Ewart Hovel</c:v>
                </c:pt>
              </c:strCache>
            </c:strRef>
          </c:tx>
          <c:spPr>
            <a:noFill/>
            <a:ln w="9525" cap="flat" cmpd="sng" algn="ctr">
              <a:solidFill>
                <a:schemeClr val="accent3">
                  <a:lumMod val="80000"/>
                </a:schemeClr>
              </a:solidFill>
              <a:miter lim="800000"/>
            </a:ln>
            <a:effectLst>
              <a:glow rad="63500">
                <a:schemeClr val="accent3">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Sheet3!$BX$5:$BX$18</c:f>
              <c:numCache>
                <c:formatCode>General</c:formatCode>
                <c:ptCount val="13"/>
                <c:pt idx="12">
                  <c:v>1</c:v>
                </c:pt>
              </c:numCache>
            </c:numRef>
          </c:val>
          <c:extLst>
            <c:ext xmlns:c16="http://schemas.microsoft.com/office/drawing/2014/chart" uri="{C3380CC4-5D6E-409C-BE32-E72D297353CC}">
              <c16:uniqueId val="{0000004A-3BC7-4B52-9271-8BCF69862C2A}"/>
            </c:ext>
          </c:extLst>
        </c:ser>
        <c:ser>
          <c:idx val="75"/>
          <c:order val="75"/>
          <c:tx>
            <c:strRef>
              <c:f>Sheet3!$BY$3:$BY$4</c:f>
              <c:strCache>
                <c:ptCount val="1"/>
                <c:pt idx="0">
                  <c:v>Fanchon Furney</c:v>
                </c:pt>
              </c:strCache>
            </c:strRef>
          </c:tx>
          <c:spPr>
            <a:noFill/>
            <a:ln w="9525" cap="flat" cmpd="sng" algn="ctr">
              <a:solidFill>
                <a:schemeClr val="accent4">
                  <a:lumMod val="80000"/>
                </a:schemeClr>
              </a:solidFill>
              <a:miter lim="800000"/>
            </a:ln>
            <a:effectLst>
              <a:glow rad="63500">
                <a:schemeClr val="accent4">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Sheet3!$BY$5:$BY$18</c:f>
              <c:numCache>
                <c:formatCode>General</c:formatCode>
                <c:ptCount val="13"/>
                <c:pt idx="0">
                  <c:v>1</c:v>
                </c:pt>
              </c:numCache>
            </c:numRef>
          </c:val>
          <c:extLst>
            <c:ext xmlns:c16="http://schemas.microsoft.com/office/drawing/2014/chart" uri="{C3380CC4-5D6E-409C-BE32-E72D297353CC}">
              <c16:uniqueId val="{0000004B-3BC7-4B52-9271-8BCF69862C2A}"/>
            </c:ext>
          </c:extLst>
        </c:ser>
        <c:ser>
          <c:idx val="76"/>
          <c:order val="76"/>
          <c:tx>
            <c:strRef>
              <c:f>Sheet3!$BZ$3:$BZ$4</c:f>
              <c:strCache>
                <c:ptCount val="1"/>
                <c:pt idx="0">
                  <c:v>Faun Rickeard</c:v>
                </c:pt>
              </c:strCache>
            </c:strRef>
          </c:tx>
          <c:spPr>
            <a:noFill/>
            <a:ln w="9525" cap="flat" cmpd="sng" algn="ctr">
              <a:solidFill>
                <a:schemeClr val="accent5">
                  <a:lumMod val="80000"/>
                </a:schemeClr>
              </a:solidFill>
              <a:miter lim="800000"/>
            </a:ln>
            <a:effectLst>
              <a:glow rad="63500">
                <a:schemeClr val="accent5">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Sheet3!$BZ$5:$BZ$18</c:f>
              <c:numCache>
                <c:formatCode>General</c:formatCode>
                <c:ptCount val="13"/>
                <c:pt idx="7">
                  <c:v>1</c:v>
                </c:pt>
              </c:numCache>
            </c:numRef>
          </c:val>
          <c:extLst>
            <c:ext xmlns:c16="http://schemas.microsoft.com/office/drawing/2014/chart" uri="{C3380CC4-5D6E-409C-BE32-E72D297353CC}">
              <c16:uniqueId val="{0000004C-3BC7-4B52-9271-8BCF69862C2A}"/>
            </c:ext>
          </c:extLst>
        </c:ser>
        <c:ser>
          <c:idx val="77"/>
          <c:order val="77"/>
          <c:tx>
            <c:strRef>
              <c:f>Sheet3!$CA$3:$CA$4</c:f>
              <c:strCache>
                <c:ptCount val="1"/>
                <c:pt idx="0">
                  <c:v>Felice McMurty</c:v>
                </c:pt>
              </c:strCache>
            </c:strRef>
          </c:tx>
          <c:spPr>
            <a:noFill/>
            <a:ln w="9525" cap="flat" cmpd="sng" algn="ctr">
              <a:solidFill>
                <a:schemeClr val="accent6">
                  <a:lumMod val="80000"/>
                </a:schemeClr>
              </a:solidFill>
              <a:miter lim="800000"/>
            </a:ln>
            <a:effectLst>
              <a:glow rad="63500">
                <a:schemeClr val="accent6">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Sheet3!$CA$5:$CA$18</c:f>
              <c:numCache>
                <c:formatCode>General</c:formatCode>
                <c:ptCount val="13"/>
                <c:pt idx="7">
                  <c:v>2</c:v>
                </c:pt>
              </c:numCache>
            </c:numRef>
          </c:val>
          <c:extLst>
            <c:ext xmlns:c16="http://schemas.microsoft.com/office/drawing/2014/chart" uri="{C3380CC4-5D6E-409C-BE32-E72D297353CC}">
              <c16:uniqueId val="{0000004D-3BC7-4B52-9271-8BCF69862C2A}"/>
            </c:ext>
          </c:extLst>
        </c:ser>
        <c:ser>
          <c:idx val="78"/>
          <c:order val="78"/>
          <c:tx>
            <c:strRef>
              <c:f>Sheet3!$CB$3:$CB$4</c:f>
              <c:strCache>
                <c:ptCount val="1"/>
                <c:pt idx="0">
                  <c:v>Floyd  Cowgill</c:v>
                </c:pt>
              </c:strCache>
            </c:strRef>
          </c:tx>
          <c:spPr>
            <a:noFill/>
            <a:ln w="9525" cap="flat" cmpd="sng" algn="ctr">
              <a:solidFill>
                <a:schemeClr val="accent1">
                  <a:lumMod val="60000"/>
                  <a:lumOff val="40000"/>
                </a:schemeClr>
              </a:solidFill>
              <a:miter lim="800000"/>
            </a:ln>
            <a:effectLst>
              <a:glow rad="63500">
                <a:schemeClr val="accent1">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Sheet3!$CB$5:$CB$18</c:f>
              <c:numCache>
                <c:formatCode>General</c:formatCode>
                <c:ptCount val="13"/>
                <c:pt idx="11">
                  <c:v>1</c:v>
                </c:pt>
              </c:numCache>
            </c:numRef>
          </c:val>
          <c:extLst>
            <c:ext xmlns:c16="http://schemas.microsoft.com/office/drawing/2014/chart" uri="{C3380CC4-5D6E-409C-BE32-E72D297353CC}">
              <c16:uniqueId val="{0000004E-3BC7-4B52-9271-8BCF69862C2A}"/>
            </c:ext>
          </c:extLst>
        </c:ser>
        <c:ser>
          <c:idx val="79"/>
          <c:order val="79"/>
          <c:tx>
            <c:strRef>
              <c:f>Sheet3!$CC$3:$CC$4</c:f>
              <c:strCache>
                <c:ptCount val="1"/>
                <c:pt idx="0">
                  <c:v>Frasier Straw</c:v>
                </c:pt>
              </c:strCache>
            </c:strRef>
          </c:tx>
          <c:spPr>
            <a:noFill/>
            <a:ln w="9525" cap="flat" cmpd="sng" algn="ctr">
              <a:solidFill>
                <a:schemeClr val="accent2">
                  <a:lumMod val="60000"/>
                  <a:lumOff val="40000"/>
                </a:schemeClr>
              </a:solidFill>
              <a:miter lim="800000"/>
            </a:ln>
            <a:effectLst>
              <a:glow rad="63500">
                <a:schemeClr val="accent2">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Sheet3!$CC$5:$CC$18</c:f>
              <c:numCache>
                <c:formatCode>General</c:formatCode>
                <c:ptCount val="13"/>
                <c:pt idx="1">
                  <c:v>1</c:v>
                </c:pt>
              </c:numCache>
            </c:numRef>
          </c:val>
          <c:extLst>
            <c:ext xmlns:c16="http://schemas.microsoft.com/office/drawing/2014/chart" uri="{C3380CC4-5D6E-409C-BE32-E72D297353CC}">
              <c16:uniqueId val="{0000004F-3BC7-4B52-9271-8BCF69862C2A}"/>
            </c:ext>
          </c:extLst>
        </c:ser>
        <c:ser>
          <c:idx val="80"/>
          <c:order val="80"/>
          <c:tx>
            <c:strRef>
              <c:f>Sheet3!$CD$3:$CD$4</c:f>
              <c:strCache>
                <c:ptCount val="1"/>
                <c:pt idx="0">
                  <c:v>Freddy Linford</c:v>
                </c:pt>
              </c:strCache>
            </c:strRef>
          </c:tx>
          <c:spPr>
            <a:noFill/>
            <a:ln w="9525" cap="flat" cmpd="sng" algn="ctr">
              <a:solidFill>
                <a:schemeClr val="accent3">
                  <a:lumMod val="60000"/>
                  <a:lumOff val="40000"/>
                </a:schemeClr>
              </a:solidFill>
              <a:miter lim="800000"/>
            </a:ln>
            <a:effectLst>
              <a:glow rad="63500">
                <a:schemeClr val="accent3">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Sheet3!$CD$5:$CD$18</c:f>
              <c:numCache>
                <c:formatCode>General</c:formatCode>
                <c:ptCount val="13"/>
                <c:pt idx="12">
                  <c:v>1</c:v>
                </c:pt>
              </c:numCache>
            </c:numRef>
          </c:val>
          <c:extLst>
            <c:ext xmlns:c16="http://schemas.microsoft.com/office/drawing/2014/chart" uri="{C3380CC4-5D6E-409C-BE32-E72D297353CC}">
              <c16:uniqueId val="{00000050-3BC7-4B52-9271-8BCF69862C2A}"/>
            </c:ext>
          </c:extLst>
        </c:ser>
        <c:ser>
          <c:idx val="81"/>
          <c:order val="81"/>
          <c:tx>
            <c:strRef>
              <c:f>Sheet3!$CE$3:$CE$4</c:f>
              <c:strCache>
                <c:ptCount val="1"/>
                <c:pt idx="0">
                  <c:v>Genevra Friday</c:v>
                </c:pt>
              </c:strCache>
            </c:strRef>
          </c:tx>
          <c:spPr>
            <a:noFill/>
            <a:ln w="9525" cap="flat" cmpd="sng" algn="ctr">
              <a:solidFill>
                <a:schemeClr val="accent4">
                  <a:lumMod val="60000"/>
                  <a:lumOff val="40000"/>
                </a:schemeClr>
              </a:solidFill>
              <a:miter lim="800000"/>
            </a:ln>
            <a:effectLst>
              <a:glow rad="63500">
                <a:schemeClr val="accent4">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Sheet3!$CE$5:$CE$18</c:f>
              <c:numCache>
                <c:formatCode>General</c:formatCode>
                <c:ptCount val="13"/>
                <c:pt idx="8">
                  <c:v>1</c:v>
                </c:pt>
              </c:numCache>
            </c:numRef>
          </c:val>
          <c:extLst>
            <c:ext xmlns:c16="http://schemas.microsoft.com/office/drawing/2014/chart" uri="{C3380CC4-5D6E-409C-BE32-E72D297353CC}">
              <c16:uniqueId val="{00000051-3BC7-4B52-9271-8BCF69862C2A}"/>
            </c:ext>
          </c:extLst>
        </c:ser>
        <c:ser>
          <c:idx val="82"/>
          <c:order val="82"/>
          <c:tx>
            <c:strRef>
              <c:f>Sheet3!$CF$3:$CF$4</c:f>
              <c:strCache>
                <c:ptCount val="1"/>
                <c:pt idx="0">
                  <c:v>Giffer Berlin</c:v>
                </c:pt>
              </c:strCache>
            </c:strRef>
          </c:tx>
          <c:spPr>
            <a:noFill/>
            <a:ln w="9525" cap="flat" cmpd="sng" algn="ctr">
              <a:solidFill>
                <a:schemeClr val="accent5">
                  <a:lumMod val="60000"/>
                  <a:lumOff val="40000"/>
                </a:schemeClr>
              </a:solidFill>
              <a:miter lim="800000"/>
            </a:ln>
            <a:effectLst>
              <a:glow rad="63500">
                <a:schemeClr val="accent5">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Sheet3!$CF$5:$CF$18</c:f>
              <c:numCache>
                <c:formatCode>General</c:formatCode>
                <c:ptCount val="13"/>
                <c:pt idx="8">
                  <c:v>1</c:v>
                </c:pt>
              </c:numCache>
            </c:numRef>
          </c:val>
          <c:extLst>
            <c:ext xmlns:c16="http://schemas.microsoft.com/office/drawing/2014/chart" uri="{C3380CC4-5D6E-409C-BE32-E72D297353CC}">
              <c16:uniqueId val="{00000052-3BC7-4B52-9271-8BCF69862C2A}"/>
            </c:ext>
          </c:extLst>
        </c:ser>
        <c:ser>
          <c:idx val="83"/>
          <c:order val="83"/>
          <c:tx>
            <c:strRef>
              <c:f>Sheet3!$CG$3:$CG$4</c:f>
              <c:strCache>
                <c:ptCount val="1"/>
                <c:pt idx="0">
                  <c:v>Gilda Richen</c:v>
                </c:pt>
              </c:strCache>
            </c:strRef>
          </c:tx>
          <c:spPr>
            <a:noFill/>
            <a:ln w="9525" cap="flat" cmpd="sng" algn="ctr">
              <a:solidFill>
                <a:schemeClr val="accent6">
                  <a:lumMod val="60000"/>
                  <a:lumOff val="40000"/>
                </a:schemeClr>
              </a:solidFill>
              <a:miter lim="800000"/>
            </a:ln>
            <a:effectLst>
              <a:glow rad="63500">
                <a:schemeClr val="accent6">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Sheet3!$CG$5:$CG$18</c:f>
              <c:numCache>
                <c:formatCode>General</c:formatCode>
                <c:ptCount val="13"/>
                <c:pt idx="11">
                  <c:v>1</c:v>
                </c:pt>
              </c:numCache>
            </c:numRef>
          </c:val>
          <c:extLst>
            <c:ext xmlns:c16="http://schemas.microsoft.com/office/drawing/2014/chart" uri="{C3380CC4-5D6E-409C-BE32-E72D297353CC}">
              <c16:uniqueId val="{00000053-3BC7-4B52-9271-8BCF69862C2A}"/>
            </c:ext>
          </c:extLst>
        </c:ser>
        <c:ser>
          <c:idx val="84"/>
          <c:order val="84"/>
          <c:tx>
            <c:strRef>
              <c:f>Sheet3!$CH$3:$CH$4</c:f>
              <c:strCache>
                <c:ptCount val="1"/>
                <c:pt idx="0">
                  <c:v>Gilles Jaquet</c:v>
                </c:pt>
              </c:strCache>
            </c:strRef>
          </c:tx>
          <c:spPr>
            <a:noFill/>
            <a:ln w="9525" cap="flat" cmpd="sng" algn="ctr">
              <a:solidFill>
                <a:schemeClr val="accent1">
                  <a:lumMod val="50000"/>
                </a:schemeClr>
              </a:solidFill>
              <a:miter lim="800000"/>
            </a:ln>
            <a:effectLst>
              <a:glow rad="63500">
                <a:schemeClr val="accent1">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Sheet3!$CH$5:$CH$18</c:f>
              <c:numCache>
                <c:formatCode>General</c:formatCode>
                <c:ptCount val="13"/>
                <c:pt idx="0">
                  <c:v>2</c:v>
                </c:pt>
              </c:numCache>
            </c:numRef>
          </c:val>
          <c:extLst>
            <c:ext xmlns:c16="http://schemas.microsoft.com/office/drawing/2014/chart" uri="{C3380CC4-5D6E-409C-BE32-E72D297353CC}">
              <c16:uniqueId val="{00000054-3BC7-4B52-9271-8BCF69862C2A}"/>
            </c:ext>
          </c:extLst>
        </c:ser>
        <c:ser>
          <c:idx val="85"/>
          <c:order val="85"/>
          <c:tx>
            <c:strRef>
              <c:f>Sheet3!$CI$3:$CI$4</c:f>
              <c:strCache>
                <c:ptCount val="1"/>
                <c:pt idx="0">
                  <c:v>Ginger  Myott</c:v>
                </c:pt>
              </c:strCache>
            </c:strRef>
          </c:tx>
          <c:spPr>
            <a:noFill/>
            <a:ln w="9525" cap="flat" cmpd="sng" algn="ctr">
              <a:solidFill>
                <a:schemeClr val="accent2">
                  <a:lumMod val="50000"/>
                </a:schemeClr>
              </a:solidFill>
              <a:miter lim="800000"/>
            </a:ln>
            <a:effectLst>
              <a:glow rad="63500">
                <a:schemeClr val="accent2">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Sheet3!$CI$5:$CI$18</c:f>
              <c:numCache>
                <c:formatCode>General</c:formatCode>
                <c:ptCount val="13"/>
                <c:pt idx="10">
                  <c:v>1</c:v>
                </c:pt>
              </c:numCache>
            </c:numRef>
          </c:val>
          <c:extLst>
            <c:ext xmlns:c16="http://schemas.microsoft.com/office/drawing/2014/chart" uri="{C3380CC4-5D6E-409C-BE32-E72D297353CC}">
              <c16:uniqueId val="{00000055-3BC7-4B52-9271-8BCF69862C2A}"/>
            </c:ext>
          </c:extLst>
        </c:ser>
        <c:ser>
          <c:idx val="86"/>
          <c:order val="86"/>
          <c:tx>
            <c:strRef>
              <c:f>Sheet3!$CJ$3:$CJ$4</c:f>
              <c:strCache>
                <c:ptCount val="1"/>
                <c:pt idx="0">
                  <c:v>Giselbert Newlands</c:v>
                </c:pt>
              </c:strCache>
            </c:strRef>
          </c:tx>
          <c:spPr>
            <a:noFill/>
            <a:ln w="9525" cap="flat" cmpd="sng" algn="ctr">
              <a:solidFill>
                <a:schemeClr val="accent3">
                  <a:lumMod val="50000"/>
                </a:schemeClr>
              </a:solidFill>
              <a:miter lim="800000"/>
            </a:ln>
            <a:effectLst>
              <a:glow rad="63500">
                <a:schemeClr val="accent3">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Sheet3!$CJ$5:$CJ$18</c:f>
              <c:numCache>
                <c:formatCode>General</c:formatCode>
                <c:ptCount val="13"/>
                <c:pt idx="10">
                  <c:v>1</c:v>
                </c:pt>
              </c:numCache>
            </c:numRef>
          </c:val>
          <c:extLst>
            <c:ext xmlns:c16="http://schemas.microsoft.com/office/drawing/2014/chart" uri="{C3380CC4-5D6E-409C-BE32-E72D297353CC}">
              <c16:uniqueId val="{00000056-3BC7-4B52-9271-8BCF69862C2A}"/>
            </c:ext>
          </c:extLst>
        </c:ser>
        <c:ser>
          <c:idx val="87"/>
          <c:order val="87"/>
          <c:tx>
            <c:strRef>
              <c:f>Sheet3!$CK$3:$CK$4</c:f>
              <c:strCache>
                <c:ptCount val="1"/>
                <c:pt idx="0">
                  <c:v>Gradey Litton</c:v>
                </c:pt>
              </c:strCache>
            </c:strRef>
          </c:tx>
          <c:spPr>
            <a:noFill/>
            <a:ln w="9525" cap="flat" cmpd="sng" algn="ctr">
              <a:solidFill>
                <a:schemeClr val="accent4">
                  <a:lumMod val="50000"/>
                </a:schemeClr>
              </a:solidFill>
              <a:miter lim="800000"/>
            </a:ln>
            <a:effectLst>
              <a:glow rad="63500">
                <a:schemeClr val="accent4">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Sheet3!$CK$5:$CK$18</c:f>
              <c:numCache>
                <c:formatCode>General</c:formatCode>
                <c:ptCount val="13"/>
                <c:pt idx="0">
                  <c:v>1</c:v>
                </c:pt>
              </c:numCache>
            </c:numRef>
          </c:val>
          <c:extLst>
            <c:ext xmlns:c16="http://schemas.microsoft.com/office/drawing/2014/chart" uri="{C3380CC4-5D6E-409C-BE32-E72D297353CC}">
              <c16:uniqueId val="{00000057-3BC7-4B52-9271-8BCF69862C2A}"/>
            </c:ext>
          </c:extLst>
        </c:ser>
        <c:ser>
          <c:idx val="88"/>
          <c:order val="88"/>
          <c:tx>
            <c:strRef>
              <c:f>Sheet3!$CL$3:$CL$4</c:f>
              <c:strCache>
                <c:ptCount val="1"/>
                <c:pt idx="0">
                  <c:v>Grady Rochelle</c:v>
                </c:pt>
              </c:strCache>
            </c:strRef>
          </c:tx>
          <c:spPr>
            <a:noFill/>
            <a:ln w="9525" cap="flat" cmpd="sng" algn="ctr">
              <a:solidFill>
                <a:schemeClr val="accent5">
                  <a:lumMod val="50000"/>
                </a:schemeClr>
              </a:solidFill>
              <a:miter lim="800000"/>
            </a:ln>
            <a:effectLst>
              <a:glow rad="63500">
                <a:schemeClr val="accent5">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Sheet3!$CL$5:$CL$18</c:f>
              <c:numCache>
                <c:formatCode>General</c:formatCode>
                <c:ptCount val="13"/>
                <c:pt idx="0">
                  <c:v>1</c:v>
                </c:pt>
              </c:numCache>
            </c:numRef>
          </c:val>
          <c:extLst>
            <c:ext xmlns:c16="http://schemas.microsoft.com/office/drawing/2014/chart" uri="{C3380CC4-5D6E-409C-BE32-E72D297353CC}">
              <c16:uniqueId val="{00000058-3BC7-4B52-9271-8BCF69862C2A}"/>
            </c:ext>
          </c:extLst>
        </c:ser>
        <c:ser>
          <c:idx val="89"/>
          <c:order val="89"/>
          <c:tx>
            <c:strRef>
              <c:f>Sheet3!$CM$3:$CM$4</c:f>
              <c:strCache>
                <c:ptCount val="1"/>
                <c:pt idx="0">
                  <c:v>Granny Spencelayh</c:v>
                </c:pt>
              </c:strCache>
            </c:strRef>
          </c:tx>
          <c:spPr>
            <a:noFill/>
            <a:ln w="9525" cap="flat" cmpd="sng" algn="ctr">
              <a:solidFill>
                <a:schemeClr val="accent6">
                  <a:lumMod val="50000"/>
                </a:schemeClr>
              </a:solidFill>
              <a:miter lim="800000"/>
            </a:ln>
            <a:effectLst>
              <a:glow rad="63500">
                <a:schemeClr val="accent6">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Sheet3!$CM$5:$CM$18</c:f>
              <c:numCache>
                <c:formatCode>General</c:formatCode>
                <c:ptCount val="13"/>
                <c:pt idx="4">
                  <c:v>1</c:v>
                </c:pt>
              </c:numCache>
            </c:numRef>
          </c:val>
          <c:extLst>
            <c:ext xmlns:c16="http://schemas.microsoft.com/office/drawing/2014/chart" uri="{C3380CC4-5D6E-409C-BE32-E72D297353CC}">
              <c16:uniqueId val="{00000059-3BC7-4B52-9271-8BCF69862C2A}"/>
            </c:ext>
          </c:extLst>
        </c:ser>
        <c:ser>
          <c:idx val="90"/>
          <c:order val="90"/>
          <c:tx>
            <c:strRef>
              <c:f>Sheet3!$CN$3:$CN$4</c:f>
              <c:strCache>
                <c:ptCount val="1"/>
                <c:pt idx="0">
                  <c:v>Grazia Bunkle</c:v>
                </c:pt>
              </c:strCache>
            </c:strRef>
          </c:tx>
          <c:spPr>
            <a:noFill/>
            <a:ln w="9525" cap="flat" cmpd="sng" algn="ctr">
              <a:solidFill>
                <a:schemeClr val="accent1">
                  <a:lumMod val="70000"/>
                  <a:lumOff val="30000"/>
                </a:schemeClr>
              </a:solidFill>
              <a:miter lim="800000"/>
            </a:ln>
            <a:effectLst>
              <a:glow rad="63500">
                <a:schemeClr val="accent1">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Sheet3!$CN$5:$CN$18</c:f>
              <c:numCache>
                <c:formatCode>General</c:formatCode>
                <c:ptCount val="13"/>
              </c:numCache>
            </c:numRef>
          </c:val>
          <c:extLst>
            <c:ext xmlns:c16="http://schemas.microsoft.com/office/drawing/2014/chart" uri="{C3380CC4-5D6E-409C-BE32-E72D297353CC}">
              <c16:uniqueId val="{0000005A-3BC7-4B52-9271-8BCF69862C2A}"/>
            </c:ext>
          </c:extLst>
        </c:ser>
        <c:ser>
          <c:idx val="91"/>
          <c:order val="91"/>
          <c:tx>
            <c:strRef>
              <c:f>Sheet3!$CO$3:$CO$4</c:f>
              <c:strCache>
                <c:ptCount val="1"/>
                <c:pt idx="0">
                  <c:v>Hinda Label </c:v>
                </c:pt>
              </c:strCache>
            </c:strRef>
          </c:tx>
          <c:spPr>
            <a:noFill/>
            <a:ln w="9525" cap="flat" cmpd="sng" algn="ctr">
              <a:solidFill>
                <a:schemeClr val="accent2">
                  <a:lumMod val="70000"/>
                  <a:lumOff val="30000"/>
                </a:schemeClr>
              </a:solidFill>
              <a:miter lim="800000"/>
            </a:ln>
            <a:effectLst>
              <a:glow rad="63500">
                <a:schemeClr val="accent2">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Sheet3!$CO$5:$CO$18</c:f>
              <c:numCache>
                <c:formatCode>General</c:formatCode>
                <c:ptCount val="13"/>
                <c:pt idx="3">
                  <c:v>1</c:v>
                </c:pt>
              </c:numCache>
            </c:numRef>
          </c:val>
          <c:extLst>
            <c:ext xmlns:c16="http://schemas.microsoft.com/office/drawing/2014/chart" uri="{C3380CC4-5D6E-409C-BE32-E72D297353CC}">
              <c16:uniqueId val="{0000005B-3BC7-4B52-9271-8BCF69862C2A}"/>
            </c:ext>
          </c:extLst>
        </c:ser>
        <c:ser>
          <c:idx val="92"/>
          <c:order val="92"/>
          <c:tx>
            <c:strRef>
              <c:f>Sheet3!$CP$3:$CP$4</c:f>
              <c:strCache>
                <c:ptCount val="1"/>
                <c:pt idx="0">
                  <c:v>Hogan Iles</c:v>
                </c:pt>
              </c:strCache>
            </c:strRef>
          </c:tx>
          <c:spPr>
            <a:noFill/>
            <a:ln w="9525" cap="flat" cmpd="sng" algn="ctr">
              <a:solidFill>
                <a:schemeClr val="accent3">
                  <a:lumMod val="70000"/>
                  <a:lumOff val="30000"/>
                </a:schemeClr>
              </a:solidFill>
              <a:miter lim="800000"/>
            </a:ln>
            <a:effectLst>
              <a:glow rad="63500">
                <a:schemeClr val="accent3">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Sheet3!$CP$5:$CP$18</c:f>
              <c:numCache>
                <c:formatCode>General</c:formatCode>
                <c:ptCount val="13"/>
                <c:pt idx="0">
                  <c:v>1</c:v>
                </c:pt>
              </c:numCache>
            </c:numRef>
          </c:val>
          <c:extLst>
            <c:ext xmlns:c16="http://schemas.microsoft.com/office/drawing/2014/chart" uri="{C3380CC4-5D6E-409C-BE32-E72D297353CC}">
              <c16:uniqueId val="{0000005C-3BC7-4B52-9271-8BCF69862C2A}"/>
            </c:ext>
          </c:extLst>
        </c:ser>
        <c:ser>
          <c:idx val="93"/>
          <c:order val="93"/>
          <c:tx>
            <c:strRef>
              <c:f>Sheet3!$CQ$3:$CQ$4</c:f>
              <c:strCache>
                <c:ptCount val="1"/>
                <c:pt idx="0">
                  <c:v>Iain Wiburn</c:v>
                </c:pt>
              </c:strCache>
            </c:strRef>
          </c:tx>
          <c:spPr>
            <a:noFill/>
            <a:ln w="9525" cap="flat" cmpd="sng" algn="ctr">
              <a:solidFill>
                <a:schemeClr val="accent4">
                  <a:lumMod val="70000"/>
                  <a:lumOff val="30000"/>
                </a:schemeClr>
              </a:solidFill>
              <a:miter lim="800000"/>
            </a:ln>
            <a:effectLst>
              <a:glow rad="63500">
                <a:schemeClr val="accent4">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Sheet3!$CQ$5:$CQ$18</c:f>
              <c:numCache>
                <c:formatCode>General</c:formatCode>
                <c:ptCount val="13"/>
                <c:pt idx="9">
                  <c:v>1</c:v>
                </c:pt>
              </c:numCache>
            </c:numRef>
          </c:val>
          <c:extLst>
            <c:ext xmlns:c16="http://schemas.microsoft.com/office/drawing/2014/chart" uri="{C3380CC4-5D6E-409C-BE32-E72D297353CC}">
              <c16:uniqueId val="{0000005D-3BC7-4B52-9271-8BCF69862C2A}"/>
            </c:ext>
          </c:extLst>
        </c:ser>
        <c:ser>
          <c:idx val="94"/>
          <c:order val="94"/>
          <c:tx>
            <c:strRef>
              <c:f>Sheet3!$CR$3:$CR$4</c:f>
              <c:strCache>
                <c:ptCount val="1"/>
                <c:pt idx="0">
                  <c:v>Ignacius Losel</c:v>
                </c:pt>
              </c:strCache>
            </c:strRef>
          </c:tx>
          <c:spPr>
            <a:noFill/>
            <a:ln w="9525" cap="flat" cmpd="sng" algn="ctr">
              <a:solidFill>
                <a:schemeClr val="accent5">
                  <a:lumMod val="70000"/>
                  <a:lumOff val="30000"/>
                </a:schemeClr>
              </a:solidFill>
              <a:miter lim="800000"/>
            </a:ln>
            <a:effectLst>
              <a:glow rad="63500">
                <a:schemeClr val="accent5">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Sheet3!$CR$5:$CR$18</c:f>
              <c:numCache>
                <c:formatCode>General</c:formatCode>
                <c:ptCount val="13"/>
                <c:pt idx="4">
                  <c:v>2</c:v>
                </c:pt>
              </c:numCache>
            </c:numRef>
          </c:val>
          <c:extLst>
            <c:ext xmlns:c16="http://schemas.microsoft.com/office/drawing/2014/chart" uri="{C3380CC4-5D6E-409C-BE32-E72D297353CC}">
              <c16:uniqueId val="{0000005E-3BC7-4B52-9271-8BCF69862C2A}"/>
            </c:ext>
          </c:extLst>
        </c:ser>
        <c:ser>
          <c:idx val="95"/>
          <c:order val="95"/>
          <c:tx>
            <c:strRef>
              <c:f>Sheet3!$CS$3:$CS$4</c:f>
              <c:strCache>
                <c:ptCount val="1"/>
                <c:pt idx="0">
                  <c:v>Inge Creer</c:v>
                </c:pt>
              </c:strCache>
            </c:strRef>
          </c:tx>
          <c:spPr>
            <a:noFill/>
            <a:ln w="9525" cap="flat" cmpd="sng" algn="ctr">
              <a:solidFill>
                <a:schemeClr val="accent6">
                  <a:lumMod val="70000"/>
                  <a:lumOff val="30000"/>
                </a:schemeClr>
              </a:solidFill>
              <a:miter lim="800000"/>
            </a:ln>
            <a:effectLst>
              <a:glow rad="63500">
                <a:schemeClr val="accent6">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Sheet3!$CS$5:$CS$18</c:f>
              <c:numCache>
                <c:formatCode>General</c:formatCode>
                <c:ptCount val="13"/>
                <c:pt idx="10">
                  <c:v>2</c:v>
                </c:pt>
              </c:numCache>
            </c:numRef>
          </c:val>
          <c:extLst>
            <c:ext xmlns:c16="http://schemas.microsoft.com/office/drawing/2014/chart" uri="{C3380CC4-5D6E-409C-BE32-E72D297353CC}">
              <c16:uniqueId val="{0000005F-3BC7-4B52-9271-8BCF69862C2A}"/>
            </c:ext>
          </c:extLst>
        </c:ser>
        <c:ser>
          <c:idx val="96"/>
          <c:order val="96"/>
          <c:tx>
            <c:strRef>
              <c:f>Sheet3!$CT$3:$CT$4</c:f>
              <c:strCache>
                <c:ptCount val="1"/>
                <c:pt idx="0">
                  <c:v>Inger Andriveaux</c:v>
                </c:pt>
              </c:strCache>
            </c:strRef>
          </c:tx>
          <c:spPr>
            <a:noFill/>
            <a:ln w="9525" cap="flat" cmpd="sng" algn="ctr">
              <a:solidFill>
                <a:schemeClr val="accent1">
                  <a:lumMod val="70000"/>
                </a:schemeClr>
              </a:solidFill>
              <a:miter lim="800000"/>
            </a:ln>
            <a:effectLst>
              <a:glow rad="63500">
                <a:schemeClr val="accent1">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Sheet3!$CT$5:$CT$18</c:f>
              <c:numCache>
                <c:formatCode>General</c:formatCode>
                <c:ptCount val="13"/>
                <c:pt idx="0">
                  <c:v>1</c:v>
                </c:pt>
              </c:numCache>
            </c:numRef>
          </c:val>
          <c:extLst>
            <c:ext xmlns:c16="http://schemas.microsoft.com/office/drawing/2014/chart" uri="{C3380CC4-5D6E-409C-BE32-E72D297353CC}">
              <c16:uniqueId val="{00000060-3BC7-4B52-9271-8BCF69862C2A}"/>
            </c:ext>
          </c:extLst>
        </c:ser>
        <c:ser>
          <c:idx val="97"/>
          <c:order val="97"/>
          <c:tx>
            <c:strRef>
              <c:f>Sheet3!$CU$3:$CU$4</c:f>
              <c:strCache>
                <c:ptCount val="1"/>
                <c:pt idx="0">
                  <c:v>Inger Chapelhow</c:v>
                </c:pt>
              </c:strCache>
            </c:strRef>
          </c:tx>
          <c:spPr>
            <a:noFill/>
            <a:ln w="9525" cap="flat" cmpd="sng" algn="ctr">
              <a:solidFill>
                <a:schemeClr val="accent2">
                  <a:lumMod val="70000"/>
                </a:schemeClr>
              </a:solidFill>
              <a:miter lim="800000"/>
            </a:ln>
            <a:effectLst>
              <a:glow rad="63500">
                <a:schemeClr val="accent2">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Sheet3!$CU$5:$CU$18</c:f>
              <c:numCache>
                <c:formatCode>General</c:formatCode>
                <c:ptCount val="13"/>
                <c:pt idx="8">
                  <c:v>1</c:v>
                </c:pt>
              </c:numCache>
            </c:numRef>
          </c:val>
          <c:extLst>
            <c:ext xmlns:c16="http://schemas.microsoft.com/office/drawing/2014/chart" uri="{C3380CC4-5D6E-409C-BE32-E72D297353CC}">
              <c16:uniqueId val="{00000061-3BC7-4B52-9271-8BCF69862C2A}"/>
            </c:ext>
          </c:extLst>
        </c:ser>
        <c:ser>
          <c:idx val="98"/>
          <c:order val="98"/>
          <c:tx>
            <c:strRef>
              <c:f>Sheet3!$CV$3:$CV$4</c:f>
              <c:strCache>
                <c:ptCount val="1"/>
                <c:pt idx="0">
                  <c:v>Iris  Wagg</c:v>
                </c:pt>
              </c:strCache>
            </c:strRef>
          </c:tx>
          <c:spPr>
            <a:noFill/>
            <a:ln w="9525" cap="flat" cmpd="sng" algn="ctr">
              <a:solidFill>
                <a:schemeClr val="accent3">
                  <a:lumMod val="70000"/>
                </a:schemeClr>
              </a:solidFill>
              <a:miter lim="800000"/>
            </a:ln>
            <a:effectLst>
              <a:glow rad="63500">
                <a:schemeClr val="accent3">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Sheet3!$CV$5:$CV$18</c:f>
              <c:numCache>
                <c:formatCode>General</c:formatCode>
                <c:ptCount val="13"/>
                <c:pt idx="6">
                  <c:v>1</c:v>
                </c:pt>
              </c:numCache>
            </c:numRef>
          </c:val>
          <c:extLst>
            <c:ext xmlns:c16="http://schemas.microsoft.com/office/drawing/2014/chart" uri="{C3380CC4-5D6E-409C-BE32-E72D297353CC}">
              <c16:uniqueId val="{00000062-3BC7-4B52-9271-8BCF69862C2A}"/>
            </c:ext>
          </c:extLst>
        </c:ser>
        <c:ser>
          <c:idx val="99"/>
          <c:order val="99"/>
          <c:tx>
            <c:strRef>
              <c:f>Sheet3!$CW$3:$CW$4</c:f>
              <c:strCache>
                <c:ptCount val="1"/>
                <c:pt idx="0">
                  <c:v>Isaak Rawne</c:v>
                </c:pt>
              </c:strCache>
            </c:strRef>
          </c:tx>
          <c:spPr>
            <a:noFill/>
            <a:ln w="9525" cap="flat" cmpd="sng" algn="ctr">
              <a:solidFill>
                <a:schemeClr val="accent4">
                  <a:lumMod val="70000"/>
                </a:schemeClr>
              </a:solidFill>
              <a:miter lim="800000"/>
            </a:ln>
            <a:effectLst>
              <a:glow rad="63500">
                <a:schemeClr val="accent4">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Sheet3!$CW$5:$CW$18</c:f>
              <c:numCache>
                <c:formatCode>General</c:formatCode>
                <c:ptCount val="13"/>
                <c:pt idx="5">
                  <c:v>1</c:v>
                </c:pt>
              </c:numCache>
            </c:numRef>
          </c:val>
          <c:extLst>
            <c:ext xmlns:c16="http://schemas.microsoft.com/office/drawing/2014/chart" uri="{C3380CC4-5D6E-409C-BE32-E72D297353CC}">
              <c16:uniqueId val="{00000063-3BC7-4B52-9271-8BCF69862C2A}"/>
            </c:ext>
          </c:extLst>
        </c:ser>
        <c:ser>
          <c:idx val="100"/>
          <c:order val="100"/>
          <c:tx>
            <c:strRef>
              <c:f>Sheet3!$CX$3:$CX$4</c:f>
              <c:strCache>
                <c:ptCount val="1"/>
                <c:pt idx="0">
                  <c:v>Janina Wolverson</c:v>
                </c:pt>
              </c:strCache>
            </c:strRef>
          </c:tx>
          <c:spPr>
            <a:noFill/>
            <a:ln w="9525" cap="flat" cmpd="sng" algn="ctr">
              <a:solidFill>
                <a:schemeClr val="accent5">
                  <a:lumMod val="70000"/>
                </a:schemeClr>
              </a:solidFill>
              <a:miter lim="800000"/>
            </a:ln>
            <a:effectLst>
              <a:glow rad="63500">
                <a:schemeClr val="accent5">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Sheet3!$CX$5:$CX$18</c:f>
              <c:numCache>
                <c:formatCode>General</c:formatCode>
                <c:ptCount val="13"/>
                <c:pt idx="8">
                  <c:v>1</c:v>
                </c:pt>
              </c:numCache>
            </c:numRef>
          </c:val>
          <c:extLst>
            <c:ext xmlns:c16="http://schemas.microsoft.com/office/drawing/2014/chart" uri="{C3380CC4-5D6E-409C-BE32-E72D297353CC}">
              <c16:uniqueId val="{00000064-3BC7-4B52-9271-8BCF69862C2A}"/>
            </c:ext>
          </c:extLst>
        </c:ser>
        <c:ser>
          <c:idx val="101"/>
          <c:order val="101"/>
          <c:tx>
            <c:strRef>
              <c:f>Sheet3!$CY$3:$CY$4</c:f>
              <c:strCache>
                <c:ptCount val="1"/>
                <c:pt idx="0">
                  <c:v>Jessica Callcott</c:v>
                </c:pt>
              </c:strCache>
            </c:strRef>
          </c:tx>
          <c:spPr>
            <a:noFill/>
            <a:ln w="9525" cap="flat" cmpd="sng" algn="ctr">
              <a:solidFill>
                <a:schemeClr val="accent6">
                  <a:lumMod val="70000"/>
                </a:schemeClr>
              </a:solidFill>
              <a:miter lim="800000"/>
            </a:ln>
            <a:effectLst>
              <a:glow rad="63500">
                <a:schemeClr val="accent6">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Sheet3!$CY$5:$CY$18</c:f>
              <c:numCache>
                <c:formatCode>General</c:formatCode>
                <c:ptCount val="13"/>
                <c:pt idx="5">
                  <c:v>1</c:v>
                </c:pt>
              </c:numCache>
            </c:numRef>
          </c:val>
          <c:extLst>
            <c:ext xmlns:c16="http://schemas.microsoft.com/office/drawing/2014/chart" uri="{C3380CC4-5D6E-409C-BE32-E72D297353CC}">
              <c16:uniqueId val="{00000065-3BC7-4B52-9271-8BCF69862C2A}"/>
            </c:ext>
          </c:extLst>
        </c:ser>
        <c:ser>
          <c:idx val="102"/>
          <c:order val="102"/>
          <c:tx>
            <c:strRef>
              <c:f>Sheet3!$CZ$3:$CZ$4</c:f>
              <c:strCache>
                <c:ptCount val="1"/>
                <c:pt idx="0">
                  <c:v>Jo-anne Gobeau</c:v>
                </c:pt>
              </c:strCache>
            </c:strRef>
          </c:tx>
          <c:spPr>
            <a:noFill/>
            <a:ln w="9525" cap="flat" cmpd="sng" algn="ctr">
              <a:solidFill>
                <a:schemeClr val="accent1">
                  <a:lumMod val="50000"/>
                  <a:lumOff val="50000"/>
                </a:schemeClr>
              </a:solidFill>
              <a:miter lim="800000"/>
            </a:ln>
            <a:effectLst>
              <a:glow rad="63500">
                <a:schemeClr val="accent1">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Sheet3!$CZ$5:$CZ$18</c:f>
              <c:numCache>
                <c:formatCode>General</c:formatCode>
                <c:ptCount val="13"/>
                <c:pt idx="12">
                  <c:v>2</c:v>
                </c:pt>
              </c:numCache>
            </c:numRef>
          </c:val>
          <c:extLst>
            <c:ext xmlns:c16="http://schemas.microsoft.com/office/drawing/2014/chart" uri="{C3380CC4-5D6E-409C-BE32-E72D297353CC}">
              <c16:uniqueId val="{00000066-3BC7-4B52-9271-8BCF69862C2A}"/>
            </c:ext>
          </c:extLst>
        </c:ser>
        <c:ser>
          <c:idx val="103"/>
          <c:order val="103"/>
          <c:tx>
            <c:strRef>
              <c:f>Sheet3!$DA$3:$DA$4</c:f>
              <c:strCache>
                <c:ptCount val="1"/>
                <c:pt idx="0">
                  <c:v>Julietta Culross</c:v>
                </c:pt>
              </c:strCache>
            </c:strRef>
          </c:tx>
          <c:spPr>
            <a:noFill/>
            <a:ln w="9525" cap="flat" cmpd="sng" algn="ctr">
              <a:solidFill>
                <a:schemeClr val="accent2">
                  <a:lumMod val="50000"/>
                  <a:lumOff val="50000"/>
                </a:schemeClr>
              </a:solidFill>
              <a:miter lim="800000"/>
            </a:ln>
            <a:effectLst>
              <a:glow rad="63500">
                <a:schemeClr val="accent2">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Sheet3!$DA$5:$DA$18</c:f>
              <c:numCache>
                <c:formatCode>General</c:formatCode>
                <c:ptCount val="13"/>
                <c:pt idx="6">
                  <c:v>1</c:v>
                </c:pt>
              </c:numCache>
            </c:numRef>
          </c:val>
          <c:extLst>
            <c:ext xmlns:c16="http://schemas.microsoft.com/office/drawing/2014/chart" uri="{C3380CC4-5D6E-409C-BE32-E72D297353CC}">
              <c16:uniqueId val="{00000067-3BC7-4B52-9271-8BCF69862C2A}"/>
            </c:ext>
          </c:extLst>
        </c:ser>
        <c:ser>
          <c:idx val="104"/>
          <c:order val="104"/>
          <c:tx>
            <c:strRef>
              <c:f>Sheet3!$DB$3:$DB$4</c:f>
              <c:strCache>
                <c:ptCount val="1"/>
                <c:pt idx="0">
                  <c:v>Karyn Creeghan</c:v>
                </c:pt>
              </c:strCache>
            </c:strRef>
          </c:tx>
          <c:spPr>
            <a:noFill/>
            <a:ln w="9525" cap="flat" cmpd="sng" algn="ctr">
              <a:solidFill>
                <a:schemeClr val="accent3">
                  <a:lumMod val="50000"/>
                  <a:lumOff val="50000"/>
                </a:schemeClr>
              </a:solidFill>
              <a:miter lim="800000"/>
            </a:ln>
            <a:effectLst>
              <a:glow rad="63500">
                <a:schemeClr val="accent3">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Sheet3!$DB$5:$DB$18</c:f>
              <c:numCache>
                <c:formatCode>General</c:formatCode>
                <c:ptCount val="13"/>
                <c:pt idx="2">
                  <c:v>1</c:v>
                </c:pt>
              </c:numCache>
            </c:numRef>
          </c:val>
          <c:extLst>
            <c:ext xmlns:c16="http://schemas.microsoft.com/office/drawing/2014/chart" uri="{C3380CC4-5D6E-409C-BE32-E72D297353CC}">
              <c16:uniqueId val="{00000068-3BC7-4B52-9271-8BCF69862C2A}"/>
            </c:ext>
          </c:extLst>
        </c:ser>
        <c:ser>
          <c:idx val="105"/>
          <c:order val="105"/>
          <c:tx>
            <c:strRef>
              <c:f>Sheet3!$DC$3:$DC$4</c:f>
              <c:strCache>
                <c:ptCount val="1"/>
                <c:pt idx="0">
                  <c:v>Katya Hundy</c:v>
                </c:pt>
              </c:strCache>
            </c:strRef>
          </c:tx>
          <c:spPr>
            <a:noFill/>
            <a:ln w="9525" cap="flat" cmpd="sng" algn="ctr">
              <a:solidFill>
                <a:schemeClr val="accent4">
                  <a:lumMod val="50000"/>
                  <a:lumOff val="50000"/>
                </a:schemeClr>
              </a:solidFill>
              <a:miter lim="800000"/>
            </a:ln>
            <a:effectLst>
              <a:glow rad="63500">
                <a:schemeClr val="accent4">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Sheet3!$DC$5:$DC$18</c:f>
              <c:numCache>
                <c:formatCode>General</c:formatCode>
                <c:ptCount val="13"/>
                <c:pt idx="1">
                  <c:v>1</c:v>
                </c:pt>
              </c:numCache>
            </c:numRef>
          </c:val>
          <c:extLst>
            <c:ext xmlns:c16="http://schemas.microsoft.com/office/drawing/2014/chart" uri="{C3380CC4-5D6E-409C-BE32-E72D297353CC}">
              <c16:uniqueId val="{00000069-3BC7-4B52-9271-8BCF69862C2A}"/>
            </c:ext>
          </c:extLst>
        </c:ser>
        <c:ser>
          <c:idx val="106"/>
          <c:order val="106"/>
          <c:tx>
            <c:strRef>
              <c:f>Sheet3!$DD$3:$DD$4</c:f>
              <c:strCache>
                <c:ptCount val="1"/>
                <c:pt idx="0">
                  <c:v>Kellsie Waby</c:v>
                </c:pt>
              </c:strCache>
            </c:strRef>
          </c:tx>
          <c:spPr>
            <a:noFill/>
            <a:ln w="9525" cap="flat" cmpd="sng" algn="ctr">
              <a:solidFill>
                <a:schemeClr val="accent5">
                  <a:lumMod val="50000"/>
                  <a:lumOff val="50000"/>
                </a:schemeClr>
              </a:solidFill>
              <a:miter lim="800000"/>
            </a:ln>
            <a:effectLst>
              <a:glow rad="63500">
                <a:schemeClr val="accent5">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Sheet3!$DD$5:$DD$18</c:f>
              <c:numCache>
                <c:formatCode>General</c:formatCode>
                <c:ptCount val="13"/>
                <c:pt idx="12">
                  <c:v>1</c:v>
                </c:pt>
              </c:numCache>
            </c:numRef>
          </c:val>
          <c:extLst>
            <c:ext xmlns:c16="http://schemas.microsoft.com/office/drawing/2014/chart" uri="{C3380CC4-5D6E-409C-BE32-E72D297353CC}">
              <c16:uniqueId val="{0000006A-3BC7-4B52-9271-8BCF69862C2A}"/>
            </c:ext>
          </c:extLst>
        </c:ser>
        <c:ser>
          <c:idx val="107"/>
          <c:order val="107"/>
          <c:tx>
            <c:strRef>
              <c:f>Sheet3!$DE$3:$DE$4</c:f>
              <c:strCache>
                <c:ptCount val="1"/>
                <c:pt idx="0">
                  <c:v>Layton Crayden</c:v>
                </c:pt>
              </c:strCache>
            </c:strRef>
          </c:tx>
          <c:spPr>
            <a:noFill/>
            <a:ln w="9525" cap="flat" cmpd="sng" algn="ctr">
              <a:solidFill>
                <a:schemeClr val="accent6">
                  <a:lumMod val="50000"/>
                  <a:lumOff val="50000"/>
                </a:schemeClr>
              </a:solidFill>
              <a:miter lim="800000"/>
            </a:ln>
            <a:effectLst>
              <a:glow rad="63500">
                <a:schemeClr val="accent6">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Sheet3!$DE$5:$DE$18</c:f>
              <c:numCache>
                <c:formatCode>General</c:formatCode>
                <c:ptCount val="13"/>
                <c:pt idx="7">
                  <c:v>1</c:v>
                </c:pt>
              </c:numCache>
            </c:numRef>
          </c:val>
          <c:extLst>
            <c:ext xmlns:c16="http://schemas.microsoft.com/office/drawing/2014/chart" uri="{C3380CC4-5D6E-409C-BE32-E72D297353CC}">
              <c16:uniqueId val="{0000006B-3BC7-4B52-9271-8BCF69862C2A}"/>
            </c:ext>
          </c:extLst>
        </c:ser>
        <c:ser>
          <c:idx val="108"/>
          <c:order val="108"/>
          <c:tx>
            <c:strRef>
              <c:f>Sheet3!$DF$3:$DF$4</c:f>
              <c:strCache>
                <c:ptCount val="1"/>
                <c:pt idx="0">
                  <c:v>Lea Chaplin</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Sheet3!$DF$5:$DF$18</c:f>
              <c:numCache>
                <c:formatCode>General</c:formatCode>
                <c:ptCount val="13"/>
                <c:pt idx="3">
                  <c:v>1</c:v>
                </c:pt>
              </c:numCache>
            </c:numRef>
          </c:val>
          <c:extLst>
            <c:ext xmlns:c16="http://schemas.microsoft.com/office/drawing/2014/chart" uri="{C3380CC4-5D6E-409C-BE32-E72D297353CC}">
              <c16:uniqueId val="{0000006C-3BC7-4B52-9271-8BCF69862C2A}"/>
            </c:ext>
          </c:extLst>
        </c:ser>
        <c:ser>
          <c:idx val="109"/>
          <c:order val="109"/>
          <c:tx>
            <c:strRef>
              <c:f>Sheet3!$DG$3:$DG$4</c:f>
              <c:strCache>
                <c:ptCount val="1"/>
                <c:pt idx="0">
                  <c:v>Leonidas Cavaney</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Sheet3!$DG$5:$DG$18</c:f>
              <c:numCache>
                <c:formatCode>General</c:formatCode>
                <c:ptCount val="13"/>
                <c:pt idx="0">
                  <c:v>1</c:v>
                </c:pt>
              </c:numCache>
            </c:numRef>
          </c:val>
          <c:extLst>
            <c:ext xmlns:c16="http://schemas.microsoft.com/office/drawing/2014/chart" uri="{C3380CC4-5D6E-409C-BE32-E72D297353CC}">
              <c16:uniqueId val="{0000006D-3BC7-4B52-9271-8BCF69862C2A}"/>
            </c:ext>
          </c:extLst>
        </c:ser>
        <c:ser>
          <c:idx val="110"/>
          <c:order val="110"/>
          <c:tx>
            <c:strRef>
              <c:f>Sheet3!$DH$3:$DH$4</c:f>
              <c:strCache>
                <c:ptCount val="1"/>
                <c:pt idx="0">
                  <c:v>Letisha Carrett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Sheet3!$DH$5:$DH$18</c:f>
              <c:numCache>
                <c:formatCode>General</c:formatCode>
                <c:ptCount val="13"/>
                <c:pt idx="9">
                  <c:v>1</c:v>
                </c:pt>
              </c:numCache>
            </c:numRef>
          </c:val>
          <c:extLst>
            <c:ext xmlns:c16="http://schemas.microsoft.com/office/drawing/2014/chart" uri="{C3380CC4-5D6E-409C-BE32-E72D297353CC}">
              <c16:uniqueId val="{0000006E-3BC7-4B52-9271-8BCF69862C2A}"/>
            </c:ext>
          </c:extLst>
        </c:ser>
        <c:ser>
          <c:idx val="111"/>
          <c:order val="111"/>
          <c:tx>
            <c:strRef>
              <c:f>Sheet3!$DI$3:$DI$4</c:f>
              <c:strCache>
                <c:ptCount val="1"/>
                <c:pt idx="0">
                  <c:v>Lezlie Philcott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Sheet3!$DI$5:$DI$18</c:f>
              <c:numCache>
                <c:formatCode>General</c:formatCode>
                <c:ptCount val="13"/>
                <c:pt idx="8">
                  <c:v>1</c:v>
                </c:pt>
              </c:numCache>
            </c:numRef>
          </c:val>
          <c:extLst>
            <c:ext xmlns:c16="http://schemas.microsoft.com/office/drawing/2014/chart" uri="{C3380CC4-5D6E-409C-BE32-E72D297353CC}">
              <c16:uniqueId val="{0000006F-3BC7-4B52-9271-8BCF69862C2A}"/>
            </c:ext>
          </c:extLst>
        </c:ser>
        <c:ser>
          <c:idx val="112"/>
          <c:order val="112"/>
          <c:tx>
            <c:strRef>
              <c:f>Sheet3!$DJ$3:$DJ$4</c:f>
              <c:strCache>
                <c:ptCount val="1"/>
                <c:pt idx="0">
                  <c:v>Lincoln Cord</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Sheet3!$DJ$5:$DJ$18</c:f>
              <c:numCache>
                <c:formatCode>General</c:formatCode>
                <c:ptCount val="13"/>
                <c:pt idx="11">
                  <c:v>1</c:v>
                </c:pt>
              </c:numCache>
            </c:numRef>
          </c:val>
          <c:extLst>
            <c:ext xmlns:c16="http://schemas.microsoft.com/office/drawing/2014/chart" uri="{C3380CC4-5D6E-409C-BE32-E72D297353CC}">
              <c16:uniqueId val="{00000070-3BC7-4B52-9271-8BCF69862C2A}"/>
            </c:ext>
          </c:extLst>
        </c:ser>
        <c:ser>
          <c:idx val="113"/>
          <c:order val="113"/>
          <c:tx>
            <c:strRef>
              <c:f>Sheet3!$DK$3:$DK$4</c:f>
              <c:strCache>
                <c:ptCount val="1"/>
                <c:pt idx="0">
                  <c:v>Lindy Guillet</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Sheet3!$DK$5:$DK$18</c:f>
              <c:numCache>
                <c:formatCode>General</c:formatCode>
                <c:ptCount val="13"/>
                <c:pt idx="12">
                  <c:v>2</c:v>
                </c:pt>
              </c:numCache>
            </c:numRef>
          </c:val>
          <c:extLst>
            <c:ext xmlns:c16="http://schemas.microsoft.com/office/drawing/2014/chart" uri="{C3380CC4-5D6E-409C-BE32-E72D297353CC}">
              <c16:uniqueId val="{00000071-3BC7-4B52-9271-8BCF69862C2A}"/>
            </c:ext>
          </c:extLst>
        </c:ser>
        <c:ser>
          <c:idx val="114"/>
          <c:order val="114"/>
          <c:tx>
            <c:strRef>
              <c:f>Sheet3!$DL$3:$DL$4</c:f>
              <c:strCache>
                <c:ptCount val="1"/>
                <c:pt idx="0">
                  <c:v>Lion  Adcock</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Sheet3!$DL$5:$DL$18</c:f>
              <c:numCache>
                <c:formatCode>General</c:formatCode>
                <c:ptCount val="13"/>
                <c:pt idx="4">
                  <c:v>1</c:v>
                </c:pt>
              </c:numCache>
            </c:numRef>
          </c:val>
          <c:extLst>
            <c:ext xmlns:c16="http://schemas.microsoft.com/office/drawing/2014/chart" uri="{C3380CC4-5D6E-409C-BE32-E72D297353CC}">
              <c16:uniqueId val="{00000072-3BC7-4B52-9271-8BCF69862C2A}"/>
            </c:ext>
          </c:extLst>
        </c:ser>
        <c:ser>
          <c:idx val="115"/>
          <c:order val="115"/>
          <c:tx>
            <c:strRef>
              <c:f>Sheet3!$DM$3:$DM$4</c:f>
              <c:strCache>
                <c:ptCount val="1"/>
                <c:pt idx="0">
                  <c:v>Lissy McCoy</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Sheet3!$DM$5:$DM$18</c:f>
              <c:numCache>
                <c:formatCode>General</c:formatCode>
                <c:ptCount val="13"/>
                <c:pt idx="1">
                  <c:v>1</c:v>
                </c:pt>
              </c:numCache>
            </c:numRef>
          </c:val>
          <c:extLst>
            <c:ext xmlns:c16="http://schemas.microsoft.com/office/drawing/2014/chart" uri="{C3380CC4-5D6E-409C-BE32-E72D297353CC}">
              <c16:uniqueId val="{00000073-3BC7-4B52-9271-8BCF69862C2A}"/>
            </c:ext>
          </c:extLst>
        </c:ser>
        <c:ser>
          <c:idx val="116"/>
          <c:order val="116"/>
          <c:tx>
            <c:strRef>
              <c:f>Sheet3!$DN$3:$DN$4</c:f>
              <c:strCache>
                <c:ptCount val="1"/>
                <c:pt idx="0">
                  <c:v>Lizzie Mullally</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Sheet3!$DN$5:$DN$18</c:f>
              <c:numCache>
                <c:formatCode>General</c:formatCode>
                <c:ptCount val="13"/>
                <c:pt idx="11">
                  <c:v>1</c:v>
                </c:pt>
              </c:numCache>
            </c:numRef>
          </c:val>
          <c:extLst>
            <c:ext xmlns:c16="http://schemas.microsoft.com/office/drawing/2014/chart" uri="{C3380CC4-5D6E-409C-BE32-E72D297353CC}">
              <c16:uniqueId val="{00000074-3BC7-4B52-9271-8BCF69862C2A}"/>
            </c:ext>
          </c:extLst>
        </c:ser>
        <c:ser>
          <c:idx val="117"/>
          <c:order val="117"/>
          <c:tx>
            <c:strRef>
              <c:f>Sheet3!$DO$3:$DO$4</c:f>
              <c:strCache>
                <c:ptCount val="1"/>
                <c:pt idx="0">
                  <c:v>Mabel Orrow</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Sheet3!$DO$5:$DO$18</c:f>
              <c:numCache>
                <c:formatCode>General</c:formatCode>
                <c:ptCount val="13"/>
                <c:pt idx="7">
                  <c:v>1</c:v>
                </c:pt>
              </c:numCache>
            </c:numRef>
          </c:val>
          <c:extLst>
            <c:ext xmlns:c16="http://schemas.microsoft.com/office/drawing/2014/chart" uri="{C3380CC4-5D6E-409C-BE32-E72D297353CC}">
              <c16:uniqueId val="{00000075-3BC7-4B52-9271-8BCF69862C2A}"/>
            </c:ext>
          </c:extLst>
        </c:ser>
        <c:ser>
          <c:idx val="118"/>
          <c:order val="118"/>
          <c:tx>
            <c:strRef>
              <c:f>Sheet3!$DP$3:$DP$4</c:f>
              <c:strCache>
                <c:ptCount val="1"/>
                <c:pt idx="0">
                  <c:v>Mackenzie Hannis</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Sheet3!$DP$5:$DP$18</c:f>
              <c:numCache>
                <c:formatCode>General</c:formatCode>
                <c:ptCount val="13"/>
                <c:pt idx="12">
                  <c:v>1</c:v>
                </c:pt>
              </c:numCache>
            </c:numRef>
          </c:val>
          <c:extLst>
            <c:ext xmlns:c16="http://schemas.microsoft.com/office/drawing/2014/chart" uri="{C3380CC4-5D6E-409C-BE32-E72D297353CC}">
              <c16:uniqueId val="{00000076-3BC7-4B52-9271-8BCF69862C2A}"/>
            </c:ext>
          </c:extLst>
        </c:ser>
        <c:ser>
          <c:idx val="119"/>
          <c:order val="119"/>
          <c:tx>
            <c:strRef>
              <c:f>Sheet3!$DQ$3:$DQ$4</c:f>
              <c:strCache>
                <c:ptCount val="1"/>
                <c:pt idx="0">
                  <c:v>Magnum Locksley</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Sheet3!$DQ$5:$DQ$18</c:f>
              <c:numCache>
                <c:formatCode>General</c:formatCode>
                <c:ptCount val="13"/>
                <c:pt idx="10">
                  <c:v>1</c:v>
                </c:pt>
              </c:numCache>
            </c:numRef>
          </c:val>
          <c:extLst>
            <c:ext xmlns:c16="http://schemas.microsoft.com/office/drawing/2014/chart" uri="{C3380CC4-5D6E-409C-BE32-E72D297353CC}">
              <c16:uniqueId val="{00000077-3BC7-4B52-9271-8BCF69862C2A}"/>
            </c:ext>
          </c:extLst>
        </c:ser>
        <c:ser>
          <c:idx val="120"/>
          <c:order val="120"/>
          <c:tx>
            <c:strRef>
              <c:f>Sheet3!$DR$3:$DR$4</c:f>
              <c:strCache>
                <c:ptCount val="1"/>
                <c:pt idx="0">
                  <c:v>Maible Azemar</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Sheet3!$DR$5:$DR$18</c:f>
              <c:numCache>
                <c:formatCode>General</c:formatCode>
                <c:ptCount val="13"/>
              </c:numCache>
            </c:numRef>
          </c:val>
          <c:extLst>
            <c:ext xmlns:c16="http://schemas.microsoft.com/office/drawing/2014/chart" uri="{C3380CC4-5D6E-409C-BE32-E72D297353CC}">
              <c16:uniqueId val="{00000078-3BC7-4B52-9271-8BCF69862C2A}"/>
            </c:ext>
          </c:extLst>
        </c:ser>
        <c:ser>
          <c:idx val="121"/>
          <c:order val="121"/>
          <c:tx>
            <c:strRef>
              <c:f>Sheet3!$DS$3:$DS$4</c:f>
              <c:strCache>
                <c:ptCount val="1"/>
                <c:pt idx="0">
                  <c:v>Malory Biles</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Sheet3!$DS$5:$DS$18</c:f>
              <c:numCache>
                <c:formatCode>General</c:formatCode>
                <c:ptCount val="13"/>
                <c:pt idx="12">
                  <c:v>1</c:v>
                </c:pt>
              </c:numCache>
            </c:numRef>
          </c:val>
          <c:extLst>
            <c:ext xmlns:c16="http://schemas.microsoft.com/office/drawing/2014/chart" uri="{C3380CC4-5D6E-409C-BE32-E72D297353CC}">
              <c16:uniqueId val="{00000079-3BC7-4B52-9271-8BCF69862C2A}"/>
            </c:ext>
          </c:extLst>
        </c:ser>
        <c:ser>
          <c:idx val="122"/>
          <c:order val="122"/>
          <c:tx>
            <c:strRef>
              <c:f>Sheet3!$DT$3:$DT$4</c:f>
              <c:strCache>
                <c:ptCount val="1"/>
                <c:pt idx="0">
                  <c:v>Marissa Infante</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Sheet3!$DT$5:$DT$18</c:f>
              <c:numCache>
                <c:formatCode>General</c:formatCode>
                <c:ptCount val="13"/>
                <c:pt idx="12">
                  <c:v>1</c:v>
                </c:pt>
              </c:numCache>
            </c:numRef>
          </c:val>
          <c:extLst>
            <c:ext xmlns:c16="http://schemas.microsoft.com/office/drawing/2014/chart" uri="{C3380CC4-5D6E-409C-BE32-E72D297353CC}">
              <c16:uniqueId val="{0000007A-3BC7-4B52-9271-8BCF69862C2A}"/>
            </c:ext>
          </c:extLst>
        </c:ser>
        <c:ser>
          <c:idx val="123"/>
          <c:order val="123"/>
          <c:tx>
            <c:strRef>
              <c:f>Sheet3!$DU$3:$DU$4</c:f>
              <c:strCache>
                <c:ptCount val="1"/>
                <c:pt idx="0">
                  <c:v>Maritsa Marusic</c:v>
                </c:pt>
              </c:strCache>
            </c:strRef>
          </c:tx>
          <c:spPr>
            <a:noFill/>
            <a:ln w="9525" cap="flat" cmpd="sng" algn="ctr">
              <a:solidFill>
                <a:schemeClr val="accent4">
                  <a:lumMod val="80000"/>
                  <a:lumOff val="20000"/>
                </a:schemeClr>
              </a:solidFill>
              <a:miter lim="800000"/>
            </a:ln>
            <a:effectLst>
              <a:glow rad="63500">
                <a:schemeClr val="accent4">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Sheet3!$DU$5:$DU$18</c:f>
              <c:numCache>
                <c:formatCode>General</c:formatCode>
                <c:ptCount val="13"/>
                <c:pt idx="8">
                  <c:v>1</c:v>
                </c:pt>
              </c:numCache>
            </c:numRef>
          </c:val>
          <c:extLst>
            <c:ext xmlns:c16="http://schemas.microsoft.com/office/drawing/2014/chart" uri="{C3380CC4-5D6E-409C-BE32-E72D297353CC}">
              <c16:uniqueId val="{0000007B-3BC7-4B52-9271-8BCF69862C2A}"/>
            </c:ext>
          </c:extLst>
        </c:ser>
        <c:ser>
          <c:idx val="124"/>
          <c:order val="124"/>
          <c:tx>
            <c:strRef>
              <c:f>Sheet3!$DV$3:$DV$4</c:f>
              <c:strCache>
                <c:ptCount val="1"/>
                <c:pt idx="0">
                  <c:v>Marline Wahncke</c:v>
                </c:pt>
              </c:strCache>
            </c:strRef>
          </c:tx>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Sheet3!$DV$5:$DV$18</c:f>
              <c:numCache>
                <c:formatCode>General</c:formatCode>
                <c:ptCount val="13"/>
                <c:pt idx="4">
                  <c:v>1</c:v>
                </c:pt>
              </c:numCache>
            </c:numRef>
          </c:val>
          <c:extLst>
            <c:ext xmlns:c16="http://schemas.microsoft.com/office/drawing/2014/chart" uri="{C3380CC4-5D6E-409C-BE32-E72D297353CC}">
              <c16:uniqueId val="{0000007C-3BC7-4B52-9271-8BCF69862C2A}"/>
            </c:ext>
          </c:extLst>
        </c:ser>
        <c:ser>
          <c:idx val="125"/>
          <c:order val="125"/>
          <c:tx>
            <c:strRef>
              <c:f>Sheet3!$DW$3:$DW$4</c:f>
              <c:strCache>
                <c:ptCount val="1"/>
                <c:pt idx="0">
                  <c:v>Marquita Liquorish</c:v>
                </c:pt>
              </c:strCache>
            </c:strRef>
          </c:tx>
          <c:spPr>
            <a:noFill/>
            <a:ln w="9525" cap="flat" cmpd="sng" algn="ctr">
              <a:solidFill>
                <a:schemeClr val="accent6">
                  <a:lumMod val="80000"/>
                  <a:lumOff val="20000"/>
                </a:schemeClr>
              </a:solidFill>
              <a:miter lim="800000"/>
            </a:ln>
            <a:effectLst>
              <a:glow rad="63500">
                <a:schemeClr val="accent6">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Sheet3!$DW$5:$DW$18</c:f>
              <c:numCache>
                <c:formatCode>General</c:formatCode>
                <c:ptCount val="13"/>
                <c:pt idx="4">
                  <c:v>1</c:v>
                </c:pt>
              </c:numCache>
            </c:numRef>
          </c:val>
          <c:extLst>
            <c:ext xmlns:c16="http://schemas.microsoft.com/office/drawing/2014/chart" uri="{C3380CC4-5D6E-409C-BE32-E72D297353CC}">
              <c16:uniqueId val="{0000007D-3BC7-4B52-9271-8BCF69862C2A}"/>
            </c:ext>
          </c:extLst>
        </c:ser>
        <c:ser>
          <c:idx val="126"/>
          <c:order val="126"/>
          <c:tx>
            <c:strRef>
              <c:f>Sheet3!$DX$3:$DX$4</c:f>
              <c:strCache>
                <c:ptCount val="1"/>
                <c:pt idx="0">
                  <c:v>Matias Cormack </c:v>
                </c:pt>
              </c:strCache>
            </c:strRef>
          </c:tx>
          <c:spPr>
            <a:noFill/>
            <a:ln w="9525" cap="flat" cmpd="sng" algn="ctr">
              <a:solidFill>
                <a:schemeClr val="accent1">
                  <a:lumMod val="80000"/>
                </a:schemeClr>
              </a:solidFill>
              <a:miter lim="800000"/>
            </a:ln>
            <a:effectLst>
              <a:glow rad="63500">
                <a:schemeClr val="accent1">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Sheet3!$DX$5:$DX$18</c:f>
              <c:numCache>
                <c:formatCode>General</c:formatCode>
                <c:ptCount val="13"/>
                <c:pt idx="8">
                  <c:v>1</c:v>
                </c:pt>
              </c:numCache>
            </c:numRef>
          </c:val>
          <c:extLst>
            <c:ext xmlns:c16="http://schemas.microsoft.com/office/drawing/2014/chart" uri="{C3380CC4-5D6E-409C-BE32-E72D297353CC}">
              <c16:uniqueId val="{0000007E-3BC7-4B52-9271-8BCF69862C2A}"/>
            </c:ext>
          </c:extLst>
        </c:ser>
        <c:ser>
          <c:idx val="127"/>
          <c:order val="127"/>
          <c:tx>
            <c:strRef>
              <c:f>Sheet3!$DY$3:$DY$4</c:f>
              <c:strCache>
                <c:ptCount val="1"/>
                <c:pt idx="0">
                  <c:v>Melisa Knott</c:v>
                </c:pt>
              </c:strCache>
            </c:strRef>
          </c:tx>
          <c:spPr>
            <a:noFill/>
            <a:ln w="9525" cap="flat" cmpd="sng" algn="ctr">
              <a:solidFill>
                <a:schemeClr val="accent2">
                  <a:lumMod val="80000"/>
                </a:schemeClr>
              </a:solidFill>
              <a:miter lim="800000"/>
            </a:ln>
            <a:effectLst>
              <a:glow rad="63500">
                <a:schemeClr val="accent2">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Sheet3!$DY$5:$DY$18</c:f>
              <c:numCache>
                <c:formatCode>General</c:formatCode>
                <c:ptCount val="13"/>
                <c:pt idx="12">
                  <c:v>1</c:v>
                </c:pt>
              </c:numCache>
            </c:numRef>
          </c:val>
          <c:extLst>
            <c:ext xmlns:c16="http://schemas.microsoft.com/office/drawing/2014/chart" uri="{C3380CC4-5D6E-409C-BE32-E72D297353CC}">
              <c16:uniqueId val="{0000007F-3BC7-4B52-9271-8BCF69862C2A}"/>
            </c:ext>
          </c:extLst>
        </c:ser>
        <c:ser>
          <c:idx val="128"/>
          <c:order val="128"/>
          <c:tx>
            <c:strRef>
              <c:f>Sheet3!$DZ$3:$DZ$4</c:f>
              <c:strCache>
                <c:ptCount val="1"/>
                <c:pt idx="0">
                  <c:v>Michale Rolf</c:v>
                </c:pt>
              </c:strCache>
            </c:strRef>
          </c:tx>
          <c:spPr>
            <a:noFill/>
            <a:ln w="9525" cap="flat" cmpd="sng" algn="ctr">
              <a:solidFill>
                <a:schemeClr val="accent3">
                  <a:lumMod val="80000"/>
                </a:schemeClr>
              </a:solidFill>
              <a:miter lim="800000"/>
            </a:ln>
            <a:effectLst>
              <a:glow rad="63500">
                <a:schemeClr val="accent3">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Sheet3!$DZ$5:$DZ$18</c:f>
              <c:numCache>
                <c:formatCode>General</c:formatCode>
                <c:ptCount val="13"/>
                <c:pt idx="10">
                  <c:v>2</c:v>
                </c:pt>
              </c:numCache>
            </c:numRef>
          </c:val>
          <c:extLst>
            <c:ext xmlns:c16="http://schemas.microsoft.com/office/drawing/2014/chart" uri="{C3380CC4-5D6E-409C-BE32-E72D297353CC}">
              <c16:uniqueId val="{00000080-3BC7-4B52-9271-8BCF69862C2A}"/>
            </c:ext>
          </c:extLst>
        </c:ser>
        <c:ser>
          <c:idx val="129"/>
          <c:order val="129"/>
          <c:tx>
            <c:strRef>
              <c:f>Sheet3!$EA$3:$EA$4</c:f>
              <c:strCache>
                <c:ptCount val="1"/>
                <c:pt idx="0">
                  <c:v>Mick Spraberry</c:v>
                </c:pt>
              </c:strCache>
            </c:strRef>
          </c:tx>
          <c:spPr>
            <a:noFill/>
            <a:ln w="9525" cap="flat" cmpd="sng" algn="ctr">
              <a:solidFill>
                <a:schemeClr val="accent4">
                  <a:lumMod val="80000"/>
                </a:schemeClr>
              </a:solidFill>
              <a:miter lim="800000"/>
            </a:ln>
            <a:effectLst>
              <a:glow rad="63500">
                <a:schemeClr val="accent4">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Sheet3!$EA$5:$EA$18</c:f>
              <c:numCache>
                <c:formatCode>General</c:formatCode>
                <c:ptCount val="13"/>
                <c:pt idx="10">
                  <c:v>1</c:v>
                </c:pt>
              </c:numCache>
            </c:numRef>
          </c:val>
          <c:extLst>
            <c:ext xmlns:c16="http://schemas.microsoft.com/office/drawing/2014/chart" uri="{C3380CC4-5D6E-409C-BE32-E72D297353CC}">
              <c16:uniqueId val="{00000081-3BC7-4B52-9271-8BCF69862C2A}"/>
            </c:ext>
          </c:extLst>
        </c:ser>
        <c:ser>
          <c:idx val="130"/>
          <c:order val="130"/>
          <c:tx>
            <c:strRef>
              <c:f>Sheet3!$EB$3:$EB$4</c:f>
              <c:strCache>
                <c:ptCount val="1"/>
                <c:pt idx="0">
                  <c:v>Mickie Dagwell</c:v>
                </c:pt>
              </c:strCache>
            </c:strRef>
          </c:tx>
          <c:spPr>
            <a:noFill/>
            <a:ln w="9525" cap="flat" cmpd="sng" algn="ctr">
              <a:solidFill>
                <a:schemeClr val="accent5">
                  <a:lumMod val="80000"/>
                </a:schemeClr>
              </a:solidFill>
              <a:miter lim="800000"/>
            </a:ln>
            <a:effectLst>
              <a:glow rad="63500">
                <a:schemeClr val="accent5">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Sheet3!$EB$5:$EB$18</c:f>
              <c:numCache>
                <c:formatCode>General</c:formatCode>
                <c:ptCount val="13"/>
                <c:pt idx="2">
                  <c:v>1</c:v>
                </c:pt>
              </c:numCache>
            </c:numRef>
          </c:val>
          <c:extLst>
            <c:ext xmlns:c16="http://schemas.microsoft.com/office/drawing/2014/chart" uri="{C3380CC4-5D6E-409C-BE32-E72D297353CC}">
              <c16:uniqueId val="{00000082-3BC7-4B52-9271-8BCF69862C2A}"/>
            </c:ext>
          </c:extLst>
        </c:ser>
        <c:ser>
          <c:idx val="131"/>
          <c:order val="131"/>
          <c:tx>
            <c:strRef>
              <c:f>Sheet3!$EC$3:$EC$4</c:f>
              <c:strCache>
                <c:ptCount val="1"/>
                <c:pt idx="0">
                  <c:v>Minerva Ricardot</c:v>
                </c:pt>
              </c:strCache>
            </c:strRef>
          </c:tx>
          <c:spPr>
            <a:noFill/>
            <a:ln w="9525" cap="flat" cmpd="sng" algn="ctr">
              <a:solidFill>
                <a:schemeClr val="accent6">
                  <a:lumMod val="80000"/>
                </a:schemeClr>
              </a:solidFill>
              <a:miter lim="800000"/>
            </a:ln>
            <a:effectLst>
              <a:glow rad="63500">
                <a:schemeClr val="accent6">
                  <a:lumMod val="8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Sheet3!$EC$5:$EC$18</c:f>
              <c:numCache>
                <c:formatCode>General</c:formatCode>
                <c:ptCount val="13"/>
                <c:pt idx="6">
                  <c:v>1</c:v>
                </c:pt>
              </c:numCache>
            </c:numRef>
          </c:val>
          <c:extLst>
            <c:ext xmlns:c16="http://schemas.microsoft.com/office/drawing/2014/chart" uri="{C3380CC4-5D6E-409C-BE32-E72D297353CC}">
              <c16:uniqueId val="{00000083-3BC7-4B52-9271-8BCF69862C2A}"/>
            </c:ext>
          </c:extLst>
        </c:ser>
        <c:ser>
          <c:idx val="132"/>
          <c:order val="132"/>
          <c:tx>
            <c:strRef>
              <c:f>Sheet3!$ED$3:$ED$4</c:f>
              <c:strCache>
                <c:ptCount val="1"/>
                <c:pt idx="0">
                  <c:v>Mollie  Hanway</c:v>
                </c:pt>
              </c:strCache>
            </c:strRef>
          </c:tx>
          <c:spPr>
            <a:noFill/>
            <a:ln w="9525" cap="flat" cmpd="sng" algn="ctr">
              <a:solidFill>
                <a:schemeClr val="accent1">
                  <a:lumMod val="60000"/>
                  <a:lumOff val="40000"/>
                </a:schemeClr>
              </a:solidFill>
              <a:miter lim="800000"/>
            </a:ln>
            <a:effectLst>
              <a:glow rad="63500">
                <a:schemeClr val="accent1">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Sheet3!$ED$5:$ED$18</c:f>
              <c:numCache>
                <c:formatCode>General</c:formatCode>
                <c:ptCount val="13"/>
                <c:pt idx="6">
                  <c:v>1</c:v>
                </c:pt>
              </c:numCache>
            </c:numRef>
          </c:val>
          <c:extLst>
            <c:ext xmlns:c16="http://schemas.microsoft.com/office/drawing/2014/chart" uri="{C3380CC4-5D6E-409C-BE32-E72D297353CC}">
              <c16:uniqueId val="{00000084-3BC7-4B52-9271-8BCF69862C2A}"/>
            </c:ext>
          </c:extLst>
        </c:ser>
        <c:ser>
          <c:idx val="133"/>
          <c:order val="133"/>
          <c:tx>
            <c:strRef>
              <c:f>Sheet3!$EE$3:$EE$4</c:f>
              <c:strCache>
                <c:ptCount val="1"/>
                <c:pt idx="0">
                  <c:v>Myrle Prandoni</c:v>
                </c:pt>
              </c:strCache>
            </c:strRef>
          </c:tx>
          <c:spPr>
            <a:noFill/>
            <a:ln w="9525" cap="flat" cmpd="sng" algn="ctr">
              <a:solidFill>
                <a:schemeClr val="accent2">
                  <a:lumMod val="60000"/>
                  <a:lumOff val="40000"/>
                </a:schemeClr>
              </a:solidFill>
              <a:miter lim="800000"/>
            </a:ln>
            <a:effectLst>
              <a:glow rad="63500">
                <a:schemeClr val="accent2">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Sheet3!$EE$5:$EE$18</c:f>
              <c:numCache>
                <c:formatCode>General</c:formatCode>
                <c:ptCount val="13"/>
                <c:pt idx="9">
                  <c:v>1</c:v>
                </c:pt>
              </c:numCache>
            </c:numRef>
          </c:val>
          <c:extLst>
            <c:ext xmlns:c16="http://schemas.microsoft.com/office/drawing/2014/chart" uri="{C3380CC4-5D6E-409C-BE32-E72D297353CC}">
              <c16:uniqueId val="{00000085-3BC7-4B52-9271-8BCF69862C2A}"/>
            </c:ext>
          </c:extLst>
        </c:ser>
        <c:ser>
          <c:idx val="134"/>
          <c:order val="134"/>
          <c:tx>
            <c:strRef>
              <c:f>Sheet3!$EF$3:$EF$4</c:f>
              <c:strCache>
                <c:ptCount val="1"/>
                <c:pt idx="0">
                  <c:v>Nananne Gehringer</c:v>
                </c:pt>
              </c:strCache>
            </c:strRef>
          </c:tx>
          <c:spPr>
            <a:noFill/>
            <a:ln w="9525" cap="flat" cmpd="sng" algn="ctr">
              <a:solidFill>
                <a:schemeClr val="accent3">
                  <a:lumMod val="60000"/>
                  <a:lumOff val="40000"/>
                </a:schemeClr>
              </a:solidFill>
              <a:miter lim="800000"/>
            </a:ln>
            <a:effectLst>
              <a:glow rad="63500">
                <a:schemeClr val="accent3">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Sheet3!$EF$5:$EF$18</c:f>
              <c:numCache>
                <c:formatCode>General</c:formatCode>
                <c:ptCount val="13"/>
                <c:pt idx="11">
                  <c:v>1</c:v>
                </c:pt>
              </c:numCache>
            </c:numRef>
          </c:val>
          <c:extLst>
            <c:ext xmlns:c16="http://schemas.microsoft.com/office/drawing/2014/chart" uri="{C3380CC4-5D6E-409C-BE32-E72D297353CC}">
              <c16:uniqueId val="{00000086-3BC7-4B52-9271-8BCF69862C2A}"/>
            </c:ext>
          </c:extLst>
        </c:ser>
        <c:ser>
          <c:idx val="135"/>
          <c:order val="135"/>
          <c:tx>
            <c:strRef>
              <c:f>Sheet3!$EG$3:$EG$4</c:f>
              <c:strCache>
                <c:ptCount val="1"/>
                <c:pt idx="0">
                  <c:v>Natalee Craiker</c:v>
                </c:pt>
              </c:strCache>
            </c:strRef>
          </c:tx>
          <c:spPr>
            <a:noFill/>
            <a:ln w="9525" cap="flat" cmpd="sng" algn="ctr">
              <a:solidFill>
                <a:schemeClr val="accent4">
                  <a:lumMod val="60000"/>
                  <a:lumOff val="40000"/>
                </a:schemeClr>
              </a:solidFill>
              <a:miter lim="800000"/>
            </a:ln>
            <a:effectLst>
              <a:glow rad="63500">
                <a:schemeClr val="accent4">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Sheet3!$EG$5:$EG$18</c:f>
              <c:numCache>
                <c:formatCode>General</c:formatCode>
                <c:ptCount val="13"/>
                <c:pt idx="7">
                  <c:v>1</c:v>
                </c:pt>
              </c:numCache>
            </c:numRef>
          </c:val>
          <c:extLst>
            <c:ext xmlns:c16="http://schemas.microsoft.com/office/drawing/2014/chart" uri="{C3380CC4-5D6E-409C-BE32-E72D297353CC}">
              <c16:uniqueId val="{00000087-3BC7-4B52-9271-8BCF69862C2A}"/>
            </c:ext>
          </c:extLst>
        </c:ser>
        <c:ser>
          <c:idx val="136"/>
          <c:order val="136"/>
          <c:tx>
            <c:strRef>
              <c:f>Sheet3!$EH$3:$EH$4</c:f>
              <c:strCache>
                <c:ptCount val="1"/>
                <c:pt idx="0">
                  <c:v>Nickolai  Artin</c:v>
                </c:pt>
              </c:strCache>
            </c:strRef>
          </c:tx>
          <c:spPr>
            <a:noFill/>
            <a:ln w="9525" cap="flat" cmpd="sng" algn="ctr">
              <a:solidFill>
                <a:schemeClr val="accent5">
                  <a:lumMod val="60000"/>
                  <a:lumOff val="40000"/>
                </a:schemeClr>
              </a:solidFill>
              <a:miter lim="800000"/>
            </a:ln>
            <a:effectLst>
              <a:glow rad="63500">
                <a:schemeClr val="accent5">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Sheet3!$EH$5:$EH$18</c:f>
              <c:numCache>
                <c:formatCode>General</c:formatCode>
                <c:ptCount val="13"/>
                <c:pt idx="7">
                  <c:v>1</c:v>
                </c:pt>
              </c:numCache>
            </c:numRef>
          </c:val>
          <c:extLst>
            <c:ext xmlns:c16="http://schemas.microsoft.com/office/drawing/2014/chart" uri="{C3380CC4-5D6E-409C-BE32-E72D297353CC}">
              <c16:uniqueId val="{00000088-3BC7-4B52-9271-8BCF69862C2A}"/>
            </c:ext>
          </c:extLst>
        </c:ser>
        <c:ser>
          <c:idx val="137"/>
          <c:order val="137"/>
          <c:tx>
            <c:strRef>
              <c:f>Sheet3!$EI$3:$EI$4</c:f>
              <c:strCache>
                <c:ptCount val="1"/>
                <c:pt idx="0">
                  <c:v>Niko MacGille</c:v>
                </c:pt>
              </c:strCache>
            </c:strRef>
          </c:tx>
          <c:spPr>
            <a:noFill/>
            <a:ln w="9525" cap="flat" cmpd="sng" algn="ctr">
              <a:solidFill>
                <a:schemeClr val="accent6">
                  <a:lumMod val="60000"/>
                  <a:lumOff val="40000"/>
                </a:schemeClr>
              </a:solidFill>
              <a:miter lim="800000"/>
            </a:ln>
            <a:effectLst>
              <a:glow rad="63500">
                <a:schemeClr val="accent6">
                  <a:lumMod val="60000"/>
                  <a:lumOff val="4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Sheet3!$EI$5:$EI$18</c:f>
              <c:numCache>
                <c:formatCode>General</c:formatCode>
                <c:ptCount val="13"/>
                <c:pt idx="2">
                  <c:v>1</c:v>
                </c:pt>
              </c:numCache>
            </c:numRef>
          </c:val>
          <c:extLst>
            <c:ext xmlns:c16="http://schemas.microsoft.com/office/drawing/2014/chart" uri="{C3380CC4-5D6E-409C-BE32-E72D297353CC}">
              <c16:uniqueId val="{00000089-3BC7-4B52-9271-8BCF69862C2A}"/>
            </c:ext>
          </c:extLst>
        </c:ser>
        <c:ser>
          <c:idx val="138"/>
          <c:order val="138"/>
          <c:tx>
            <c:strRef>
              <c:f>Sheet3!$EJ$3:$EJ$4</c:f>
              <c:strCache>
                <c:ptCount val="1"/>
                <c:pt idx="0">
                  <c:v>North Bertomeu</c:v>
                </c:pt>
              </c:strCache>
            </c:strRef>
          </c:tx>
          <c:spPr>
            <a:noFill/>
            <a:ln w="9525" cap="flat" cmpd="sng" algn="ctr">
              <a:solidFill>
                <a:schemeClr val="accent1">
                  <a:lumMod val="50000"/>
                </a:schemeClr>
              </a:solidFill>
              <a:miter lim="800000"/>
            </a:ln>
            <a:effectLst>
              <a:glow rad="63500">
                <a:schemeClr val="accent1">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Sheet3!$EJ$5:$EJ$18</c:f>
              <c:numCache>
                <c:formatCode>General</c:formatCode>
                <c:ptCount val="13"/>
                <c:pt idx="5">
                  <c:v>1</c:v>
                </c:pt>
              </c:numCache>
            </c:numRef>
          </c:val>
          <c:extLst>
            <c:ext xmlns:c16="http://schemas.microsoft.com/office/drawing/2014/chart" uri="{C3380CC4-5D6E-409C-BE32-E72D297353CC}">
              <c16:uniqueId val="{0000008A-3BC7-4B52-9271-8BCF69862C2A}"/>
            </c:ext>
          </c:extLst>
        </c:ser>
        <c:ser>
          <c:idx val="139"/>
          <c:order val="139"/>
          <c:tx>
            <c:strRef>
              <c:f>Sheet3!$EK$3:$EK$4</c:f>
              <c:strCache>
                <c:ptCount val="1"/>
                <c:pt idx="0">
                  <c:v>Northrop Reid</c:v>
                </c:pt>
              </c:strCache>
            </c:strRef>
          </c:tx>
          <c:spPr>
            <a:noFill/>
            <a:ln w="9525" cap="flat" cmpd="sng" algn="ctr">
              <a:solidFill>
                <a:schemeClr val="accent2">
                  <a:lumMod val="50000"/>
                </a:schemeClr>
              </a:solidFill>
              <a:miter lim="800000"/>
            </a:ln>
            <a:effectLst>
              <a:glow rad="63500">
                <a:schemeClr val="accent2">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Sheet3!$EK$5:$EK$18</c:f>
              <c:numCache>
                <c:formatCode>General</c:formatCode>
                <c:ptCount val="13"/>
                <c:pt idx="6">
                  <c:v>1</c:v>
                </c:pt>
              </c:numCache>
            </c:numRef>
          </c:val>
          <c:extLst>
            <c:ext xmlns:c16="http://schemas.microsoft.com/office/drawing/2014/chart" uri="{C3380CC4-5D6E-409C-BE32-E72D297353CC}">
              <c16:uniqueId val="{0000008B-3BC7-4B52-9271-8BCF69862C2A}"/>
            </c:ext>
          </c:extLst>
        </c:ser>
        <c:ser>
          <c:idx val="140"/>
          <c:order val="140"/>
          <c:tx>
            <c:strRef>
              <c:f>Sheet3!$EL$3:$EL$4</c:f>
              <c:strCache>
                <c:ptCount val="1"/>
                <c:pt idx="0">
                  <c:v>Novelia Pyffe</c:v>
                </c:pt>
              </c:strCache>
            </c:strRef>
          </c:tx>
          <c:spPr>
            <a:noFill/>
            <a:ln w="9525" cap="flat" cmpd="sng" algn="ctr">
              <a:solidFill>
                <a:schemeClr val="accent3">
                  <a:lumMod val="50000"/>
                </a:schemeClr>
              </a:solidFill>
              <a:miter lim="800000"/>
            </a:ln>
            <a:effectLst>
              <a:glow rad="63500">
                <a:schemeClr val="accent3">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Sheet3!$EL$5:$EL$18</c:f>
              <c:numCache>
                <c:formatCode>General</c:formatCode>
                <c:ptCount val="13"/>
                <c:pt idx="0">
                  <c:v>1</c:v>
                </c:pt>
              </c:numCache>
            </c:numRef>
          </c:val>
          <c:extLst>
            <c:ext xmlns:c16="http://schemas.microsoft.com/office/drawing/2014/chart" uri="{C3380CC4-5D6E-409C-BE32-E72D297353CC}">
              <c16:uniqueId val="{0000008C-3BC7-4B52-9271-8BCF69862C2A}"/>
            </c:ext>
          </c:extLst>
        </c:ser>
        <c:ser>
          <c:idx val="141"/>
          <c:order val="141"/>
          <c:tx>
            <c:strRef>
              <c:f>Sheet3!$EM$3:$EM$4</c:f>
              <c:strCache>
                <c:ptCount val="1"/>
                <c:pt idx="0">
                  <c:v>Oby Sorrel</c:v>
                </c:pt>
              </c:strCache>
            </c:strRef>
          </c:tx>
          <c:spPr>
            <a:noFill/>
            <a:ln w="9525" cap="flat" cmpd="sng" algn="ctr">
              <a:solidFill>
                <a:schemeClr val="accent4">
                  <a:lumMod val="50000"/>
                </a:schemeClr>
              </a:solidFill>
              <a:miter lim="800000"/>
            </a:ln>
            <a:effectLst>
              <a:glow rad="63500">
                <a:schemeClr val="accent4">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Sheet3!$EM$5:$EM$18</c:f>
              <c:numCache>
                <c:formatCode>General</c:formatCode>
                <c:ptCount val="13"/>
                <c:pt idx="11">
                  <c:v>1</c:v>
                </c:pt>
              </c:numCache>
            </c:numRef>
          </c:val>
          <c:extLst>
            <c:ext xmlns:c16="http://schemas.microsoft.com/office/drawing/2014/chart" uri="{C3380CC4-5D6E-409C-BE32-E72D297353CC}">
              <c16:uniqueId val="{0000008D-3BC7-4B52-9271-8BCF69862C2A}"/>
            </c:ext>
          </c:extLst>
        </c:ser>
        <c:ser>
          <c:idx val="142"/>
          <c:order val="142"/>
          <c:tx>
            <c:strRef>
              <c:f>Sheet3!$EN$3:$EN$4</c:f>
              <c:strCache>
                <c:ptCount val="1"/>
                <c:pt idx="0">
                  <c:v>Oona Donan</c:v>
                </c:pt>
              </c:strCache>
            </c:strRef>
          </c:tx>
          <c:spPr>
            <a:noFill/>
            <a:ln w="9525" cap="flat" cmpd="sng" algn="ctr">
              <a:solidFill>
                <a:schemeClr val="accent5">
                  <a:lumMod val="50000"/>
                </a:schemeClr>
              </a:solidFill>
              <a:miter lim="800000"/>
            </a:ln>
            <a:effectLst>
              <a:glow rad="63500">
                <a:schemeClr val="accent5">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Sheet3!$EN$5:$EN$18</c:f>
              <c:numCache>
                <c:formatCode>General</c:formatCode>
                <c:ptCount val="13"/>
                <c:pt idx="1">
                  <c:v>1</c:v>
                </c:pt>
              </c:numCache>
            </c:numRef>
          </c:val>
          <c:extLst>
            <c:ext xmlns:c16="http://schemas.microsoft.com/office/drawing/2014/chart" uri="{C3380CC4-5D6E-409C-BE32-E72D297353CC}">
              <c16:uniqueId val="{0000008E-3BC7-4B52-9271-8BCF69862C2A}"/>
            </c:ext>
          </c:extLst>
        </c:ser>
        <c:ser>
          <c:idx val="143"/>
          <c:order val="143"/>
          <c:tx>
            <c:strRef>
              <c:f>Sheet3!$EO$3:$EO$4</c:f>
              <c:strCache>
                <c:ptCount val="1"/>
                <c:pt idx="0">
                  <c:v>Orlando Gorstidge </c:v>
                </c:pt>
              </c:strCache>
            </c:strRef>
          </c:tx>
          <c:spPr>
            <a:noFill/>
            <a:ln w="9525" cap="flat" cmpd="sng" algn="ctr">
              <a:solidFill>
                <a:schemeClr val="accent6">
                  <a:lumMod val="50000"/>
                </a:schemeClr>
              </a:solidFill>
              <a:miter lim="800000"/>
            </a:ln>
            <a:effectLst>
              <a:glow rad="63500">
                <a:schemeClr val="accent6">
                  <a:lumMod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Sheet3!$EO$5:$EO$18</c:f>
              <c:numCache>
                <c:formatCode>General</c:formatCode>
                <c:ptCount val="13"/>
                <c:pt idx="5">
                  <c:v>1</c:v>
                </c:pt>
              </c:numCache>
            </c:numRef>
          </c:val>
          <c:extLst>
            <c:ext xmlns:c16="http://schemas.microsoft.com/office/drawing/2014/chart" uri="{C3380CC4-5D6E-409C-BE32-E72D297353CC}">
              <c16:uniqueId val="{0000008F-3BC7-4B52-9271-8BCF69862C2A}"/>
            </c:ext>
          </c:extLst>
        </c:ser>
        <c:ser>
          <c:idx val="144"/>
          <c:order val="144"/>
          <c:tx>
            <c:strRef>
              <c:f>Sheet3!$EP$3:$EP$4</c:f>
              <c:strCache>
                <c:ptCount val="1"/>
                <c:pt idx="0">
                  <c:v>Pearla  Beteriss</c:v>
                </c:pt>
              </c:strCache>
            </c:strRef>
          </c:tx>
          <c:spPr>
            <a:noFill/>
            <a:ln w="9525" cap="flat" cmpd="sng" algn="ctr">
              <a:solidFill>
                <a:schemeClr val="accent1">
                  <a:lumMod val="70000"/>
                  <a:lumOff val="30000"/>
                </a:schemeClr>
              </a:solidFill>
              <a:miter lim="800000"/>
            </a:ln>
            <a:effectLst>
              <a:glow rad="63500">
                <a:schemeClr val="accent1">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Sheet3!$EP$5:$EP$18</c:f>
              <c:numCache>
                <c:formatCode>General</c:formatCode>
                <c:ptCount val="13"/>
                <c:pt idx="10">
                  <c:v>1</c:v>
                </c:pt>
              </c:numCache>
            </c:numRef>
          </c:val>
          <c:extLst>
            <c:ext xmlns:c16="http://schemas.microsoft.com/office/drawing/2014/chart" uri="{C3380CC4-5D6E-409C-BE32-E72D297353CC}">
              <c16:uniqueId val="{00000090-3BC7-4B52-9271-8BCF69862C2A}"/>
            </c:ext>
          </c:extLst>
        </c:ser>
        <c:ser>
          <c:idx val="145"/>
          <c:order val="145"/>
          <c:tx>
            <c:strRef>
              <c:f>Sheet3!$EQ$3:$EQ$4</c:f>
              <c:strCache>
                <c:ptCount val="1"/>
                <c:pt idx="0">
                  <c:v>Rafaelita Blaksland </c:v>
                </c:pt>
              </c:strCache>
            </c:strRef>
          </c:tx>
          <c:spPr>
            <a:noFill/>
            <a:ln w="9525" cap="flat" cmpd="sng" algn="ctr">
              <a:solidFill>
                <a:schemeClr val="accent2">
                  <a:lumMod val="70000"/>
                  <a:lumOff val="30000"/>
                </a:schemeClr>
              </a:solidFill>
              <a:miter lim="800000"/>
            </a:ln>
            <a:effectLst>
              <a:glow rad="63500">
                <a:schemeClr val="accent2">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Sheet3!$EQ$5:$EQ$18</c:f>
              <c:numCache>
                <c:formatCode>General</c:formatCode>
                <c:ptCount val="13"/>
                <c:pt idx="10">
                  <c:v>1</c:v>
                </c:pt>
              </c:numCache>
            </c:numRef>
          </c:val>
          <c:extLst>
            <c:ext xmlns:c16="http://schemas.microsoft.com/office/drawing/2014/chart" uri="{C3380CC4-5D6E-409C-BE32-E72D297353CC}">
              <c16:uniqueId val="{00000091-3BC7-4B52-9271-8BCF69862C2A}"/>
            </c:ext>
          </c:extLst>
        </c:ser>
        <c:ser>
          <c:idx val="146"/>
          <c:order val="146"/>
          <c:tx>
            <c:strRef>
              <c:f>Sheet3!$ER$3:$ER$4</c:f>
              <c:strCache>
                <c:ptCount val="1"/>
                <c:pt idx="0">
                  <c:v>Renaldo Thomassin</c:v>
                </c:pt>
              </c:strCache>
            </c:strRef>
          </c:tx>
          <c:spPr>
            <a:noFill/>
            <a:ln w="9525" cap="flat" cmpd="sng" algn="ctr">
              <a:solidFill>
                <a:schemeClr val="accent3">
                  <a:lumMod val="70000"/>
                  <a:lumOff val="30000"/>
                </a:schemeClr>
              </a:solidFill>
              <a:miter lim="800000"/>
            </a:ln>
            <a:effectLst>
              <a:glow rad="63500">
                <a:schemeClr val="accent3">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Sheet3!$ER$5:$ER$18</c:f>
              <c:numCache>
                <c:formatCode>General</c:formatCode>
                <c:ptCount val="13"/>
                <c:pt idx="1">
                  <c:v>2</c:v>
                </c:pt>
              </c:numCache>
            </c:numRef>
          </c:val>
          <c:extLst>
            <c:ext xmlns:c16="http://schemas.microsoft.com/office/drawing/2014/chart" uri="{C3380CC4-5D6E-409C-BE32-E72D297353CC}">
              <c16:uniqueId val="{00000092-3BC7-4B52-9271-8BCF69862C2A}"/>
            </c:ext>
          </c:extLst>
        </c:ser>
        <c:ser>
          <c:idx val="147"/>
          <c:order val="147"/>
          <c:tx>
            <c:strRef>
              <c:f>Sheet3!$ES$3:$ES$4</c:f>
              <c:strCache>
                <c:ptCount val="1"/>
                <c:pt idx="0">
                  <c:v>Revkah Antonacci</c:v>
                </c:pt>
              </c:strCache>
            </c:strRef>
          </c:tx>
          <c:spPr>
            <a:noFill/>
            <a:ln w="9525" cap="flat" cmpd="sng" algn="ctr">
              <a:solidFill>
                <a:schemeClr val="accent4">
                  <a:lumMod val="70000"/>
                  <a:lumOff val="30000"/>
                </a:schemeClr>
              </a:solidFill>
              <a:miter lim="800000"/>
            </a:ln>
            <a:effectLst>
              <a:glow rad="63500">
                <a:schemeClr val="accent4">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Sheet3!$ES$5:$ES$18</c:f>
              <c:numCache>
                <c:formatCode>General</c:formatCode>
                <c:ptCount val="13"/>
                <c:pt idx="6">
                  <c:v>1</c:v>
                </c:pt>
              </c:numCache>
            </c:numRef>
          </c:val>
          <c:extLst>
            <c:ext xmlns:c16="http://schemas.microsoft.com/office/drawing/2014/chart" uri="{C3380CC4-5D6E-409C-BE32-E72D297353CC}">
              <c16:uniqueId val="{00000093-3BC7-4B52-9271-8BCF69862C2A}"/>
            </c:ext>
          </c:extLst>
        </c:ser>
        <c:ser>
          <c:idx val="148"/>
          <c:order val="148"/>
          <c:tx>
            <c:strRef>
              <c:f>Sheet3!$ET$3:$ET$4</c:f>
              <c:strCache>
                <c:ptCount val="1"/>
                <c:pt idx="0">
                  <c:v>Rhiamon Mollison</c:v>
                </c:pt>
              </c:strCache>
            </c:strRef>
          </c:tx>
          <c:spPr>
            <a:noFill/>
            <a:ln w="9525" cap="flat" cmpd="sng" algn="ctr">
              <a:solidFill>
                <a:schemeClr val="accent5">
                  <a:lumMod val="70000"/>
                  <a:lumOff val="30000"/>
                </a:schemeClr>
              </a:solidFill>
              <a:miter lim="800000"/>
            </a:ln>
            <a:effectLst>
              <a:glow rad="63500">
                <a:schemeClr val="accent5">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Sheet3!$ET$5:$ET$18</c:f>
              <c:numCache>
                <c:formatCode>General</c:formatCode>
                <c:ptCount val="13"/>
                <c:pt idx="8">
                  <c:v>1</c:v>
                </c:pt>
              </c:numCache>
            </c:numRef>
          </c:val>
          <c:extLst>
            <c:ext xmlns:c16="http://schemas.microsoft.com/office/drawing/2014/chart" uri="{C3380CC4-5D6E-409C-BE32-E72D297353CC}">
              <c16:uniqueId val="{00000094-3BC7-4B52-9271-8BCF69862C2A}"/>
            </c:ext>
          </c:extLst>
        </c:ser>
        <c:ser>
          <c:idx val="149"/>
          <c:order val="149"/>
          <c:tx>
            <c:strRef>
              <c:f>Sheet3!$EU$3:$EU$4</c:f>
              <c:strCache>
                <c:ptCount val="1"/>
                <c:pt idx="0">
                  <c:v>Riccardo Hagan</c:v>
                </c:pt>
              </c:strCache>
            </c:strRef>
          </c:tx>
          <c:spPr>
            <a:noFill/>
            <a:ln w="9525" cap="flat" cmpd="sng" algn="ctr">
              <a:solidFill>
                <a:schemeClr val="accent6">
                  <a:lumMod val="70000"/>
                  <a:lumOff val="30000"/>
                </a:schemeClr>
              </a:solidFill>
              <a:miter lim="800000"/>
            </a:ln>
            <a:effectLst>
              <a:glow rad="63500">
                <a:schemeClr val="accent6">
                  <a:lumMod val="70000"/>
                  <a:lumOff val="3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Sheet3!$EU$5:$EU$18</c:f>
              <c:numCache>
                <c:formatCode>General</c:formatCode>
                <c:ptCount val="13"/>
                <c:pt idx="3">
                  <c:v>1</c:v>
                </c:pt>
              </c:numCache>
            </c:numRef>
          </c:val>
          <c:extLst>
            <c:ext xmlns:c16="http://schemas.microsoft.com/office/drawing/2014/chart" uri="{C3380CC4-5D6E-409C-BE32-E72D297353CC}">
              <c16:uniqueId val="{00000095-3BC7-4B52-9271-8BCF69862C2A}"/>
            </c:ext>
          </c:extLst>
        </c:ser>
        <c:ser>
          <c:idx val="150"/>
          <c:order val="150"/>
          <c:tx>
            <c:strRef>
              <c:f>Sheet3!$EV$3:$EV$4</c:f>
              <c:strCache>
                <c:ptCount val="1"/>
                <c:pt idx="0">
                  <c:v>Richy Gray</c:v>
                </c:pt>
              </c:strCache>
            </c:strRef>
          </c:tx>
          <c:spPr>
            <a:noFill/>
            <a:ln w="9525" cap="flat" cmpd="sng" algn="ctr">
              <a:solidFill>
                <a:schemeClr val="accent1">
                  <a:lumMod val="70000"/>
                </a:schemeClr>
              </a:solidFill>
              <a:miter lim="800000"/>
            </a:ln>
            <a:effectLst>
              <a:glow rad="63500">
                <a:schemeClr val="accent1">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Sheet3!$EV$5:$EV$18</c:f>
              <c:numCache>
                <c:formatCode>General</c:formatCode>
                <c:ptCount val="13"/>
                <c:pt idx="7">
                  <c:v>1</c:v>
                </c:pt>
              </c:numCache>
            </c:numRef>
          </c:val>
          <c:extLst>
            <c:ext xmlns:c16="http://schemas.microsoft.com/office/drawing/2014/chart" uri="{C3380CC4-5D6E-409C-BE32-E72D297353CC}">
              <c16:uniqueId val="{00000096-3BC7-4B52-9271-8BCF69862C2A}"/>
            </c:ext>
          </c:extLst>
        </c:ser>
        <c:ser>
          <c:idx val="151"/>
          <c:order val="151"/>
          <c:tx>
            <c:strRef>
              <c:f>Sheet3!$EW$3:$EW$4</c:f>
              <c:strCache>
                <c:ptCount val="1"/>
                <c:pt idx="0">
                  <c:v>Robinia Scholling</c:v>
                </c:pt>
              </c:strCache>
            </c:strRef>
          </c:tx>
          <c:spPr>
            <a:noFill/>
            <a:ln w="9525" cap="flat" cmpd="sng" algn="ctr">
              <a:solidFill>
                <a:schemeClr val="accent2">
                  <a:lumMod val="70000"/>
                </a:schemeClr>
              </a:solidFill>
              <a:miter lim="800000"/>
            </a:ln>
            <a:effectLst>
              <a:glow rad="63500">
                <a:schemeClr val="accent2">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Sheet3!$EW$5:$EW$18</c:f>
              <c:numCache>
                <c:formatCode>General</c:formatCode>
                <c:ptCount val="13"/>
                <c:pt idx="3">
                  <c:v>1</c:v>
                </c:pt>
              </c:numCache>
            </c:numRef>
          </c:val>
          <c:extLst>
            <c:ext xmlns:c16="http://schemas.microsoft.com/office/drawing/2014/chart" uri="{C3380CC4-5D6E-409C-BE32-E72D297353CC}">
              <c16:uniqueId val="{00000097-3BC7-4B52-9271-8BCF69862C2A}"/>
            </c:ext>
          </c:extLst>
        </c:ser>
        <c:ser>
          <c:idx val="152"/>
          <c:order val="152"/>
          <c:tx>
            <c:strRef>
              <c:f>Sheet3!$EX$3:$EX$4</c:f>
              <c:strCache>
                <c:ptCount val="1"/>
                <c:pt idx="0">
                  <c:v>Seward Kubera</c:v>
                </c:pt>
              </c:strCache>
            </c:strRef>
          </c:tx>
          <c:spPr>
            <a:noFill/>
            <a:ln w="9525" cap="flat" cmpd="sng" algn="ctr">
              <a:solidFill>
                <a:schemeClr val="accent3">
                  <a:lumMod val="70000"/>
                </a:schemeClr>
              </a:solidFill>
              <a:miter lim="800000"/>
            </a:ln>
            <a:effectLst>
              <a:glow rad="63500">
                <a:schemeClr val="accent3">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Sheet3!$EX$5:$EX$18</c:f>
              <c:numCache>
                <c:formatCode>General</c:formatCode>
                <c:ptCount val="13"/>
                <c:pt idx="2">
                  <c:v>1</c:v>
                </c:pt>
              </c:numCache>
            </c:numRef>
          </c:val>
          <c:extLst>
            <c:ext xmlns:c16="http://schemas.microsoft.com/office/drawing/2014/chart" uri="{C3380CC4-5D6E-409C-BE32-E72D297353CC}">
              <c16:uniqueId val="{00000098-3BC7-4B52-9271-8BCF69862C2A}"/>
            </c:ext>
          </c:extLst>
        </c:ser>
        <c:ser>
          <c:idx val="153"/>
          <c:order val="153"/>
          <c:tx>
            <c:strRef>
              <c:f>Sheet3!$EY$3:$EY$4</c:f>
              <c:strCache>
                <c:ptCount val="1"/>
                <c:pt idx="0">
                  <c:v>Shantee  D'Antonio</c:v>
                </c:pt>
              </c:strCache>
            </c:strRef>
          </c:tx>
          <c:spPr>
            <a:noFill/>
            <a:ln w="9525" cap="flat" cmpd="sng" algn="ctr">
              <a:solidFill>
                <a:schemeClr val="accent4">
                  <a:lumMod val="70000"/>
                </a:schemeClr>
              </a:solidFill>
              <a:miter lim="800000"/>
            </a:ln>
            <a:effectLst>
              <a:glow rad="63500">
                <a:schemeClr val="accent4">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Sheet3!$EY$5:$EY$18</c:f>
              <c:numCache>
                <c:formatCode>General</c:formatCode>
                <c:ptCount val="13"/>
              </c:numCache>
            </c:numRef>
          </c:val>
          <c:extLst>
            <c:ext xmlns:c16="http://schemas.microsoft.com/office/drawing/2014/chart" uri="{C3380CC4-5D6E-409C-BE32-E72D297353CC}">
              <c16:uniqueId val="{00000099-3BC7-4B52-9271-8BCF69862C2A}"/>
            </c:ext>
          </c:extLst>
        </c:ser>
        <c:ser>
          <c:idx val="154"/>
          <c:order val="154"/>
          <c:tx>
            <c:strRef>
              <c:f>Sheet3!$EZ$3:$EZ$4</c:f>
              <c:strCache>
                <c:ptCount val="1"/>
                <c:pt idx="0">
                  <c:v>Shaylyn Ransbury </c:v>
                </c:pt>
              </c:strCache>
            </c:strRef>
          </c:tx>
          <c:spPr>
            <a:noFill/>
            <a:ln w="9525" cap="flat" cmpd="sng" algn="ctr">
              <a:solidFill>
                <a:schemeClr val="accent5">
                  <a:lumMod val="70000"/>
                </a:schemeClr>
              </a:solidFill>
              <a:miter lim="800000"/>
            </a:ln>
            <a:effectLst>
              <a:glow rad="63500">
                <a:schemeClr val="accent5">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Sheet3!$EZ$5:$EZ$18</c:f>
              <c:numCache>
                <c:formatCode>General</c:formatCode>
                <c:ptCount val="13"/>
                <c:pt idx="11">
                  <c:v>1</c:v>
                </c:pt>
              </c:numCache>
            </c:numRef>
          </c:val>
          <c:extLst>
            <c:ext xmlns:c16="http://schemas.microsoft.com/office/drawing/2014/chart" uri="{C3380CC4-5D6E-409C-BE32-E72D297353CC}">
              <c16:uniqueId val="{0000009A-3BC7-4B52-9271-8BCF69862C2A}"/>
            </c:ext>
          </c:extLst>
        </c:ser>
        <c:ser>
          <c:idx val="155"/>
          <c:order val="155"/>
          <c:tx>
            <c:strRef>
              <c:f>Sheet3!$FA$3:$FA$4</c:f>
              <c:strCache>
                <c:ptCount val="1"/>
                <c:pt idx="0">
                  <c:v>Shellysheldon Mahady</c:v>
                </c:pt>
              </c:strCache>
            </c:strRef>
          </c:tx>
          <c:spPr>
            <a:noFill/>
            <a:ln w="9525" cap="flat" cmpd="sng" algn="ctr">
              <a:solidFill>
                <a:schemeClr val="accent6">
                  <a:lumMod val="70000"/>
                </a:schemeClr>
              </a:solidFill>
              <a:miter lim="800000"/>
            </a:ln>
            <a:effectLst>
              <a:glow rad="63500">
                <a:schemeClr val="accent6">
                  <a:lumMod val="7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Sheet3!$FA$5:$FA$18</c:f>
              <c:numCache>
                <c:formatCode>General</c:formatCode>
                <c:ptCount val="13"/>
                <c:pt idx="12">
                  <c:v>1</c:v>
                </c:pt>
              </c:numCache>
            </c:numRef>
          </c:val>
          <c:extLst>
            <c:ext xmlns:c16="http://schemas.microsoft.com/office/drawing/2014/chart" uri="{C3380CC4-5D6E-409C-BE32-E72D297353CC}">
              <c16:uniqueId val="{0000009B-3BC7-4B52-9271-8BCF69862C2A}"/>
            </c:ext>
          </c:extLst>
        </c:ser>
        <c:ser>
          <c:idx val="156"/>
          <c:order val="156"/>
          <c:tx>
            <c:strRef>
              <c:f>Sheet3!$FB$3:$FB$4</c:f>
              <c:strCache>
                <c:ptCount val="1"/>
                <c:pt idx="0">
                  <c:v>Sidoney Yitzhok</c:v>
                </c:pt>
              </c:strCache>
            </c:strRef>
          </c:tx>
          <c:spPr>
            <a:noFill/>
            <a:ln w="9525" cap="flat" cmpd="sng" algn="ctr">
              <a:solidFill>
                <a:schemeClr val="accent1">
                  <a:lumMod val="50000"/>
                  <a:lumOff val="50000"/>
                </a:schemeClr>
              </a:solidFill>
              <a:miter lim="800000"/>
            </a:ln>
            <a:effectLst>
              <a:glow rad="63500">
                <a:schemeClr val="accent1">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Sheet3!$FB$5:$FB$18</c:f>
              <c:numCache>
                <c:formatCode>General</c:formatCode>
                <c:ptCount val="13"/>
                <c:pt idx="6">
                  <c:v>1</c:v>
                </c:pt>
              </c:numCache>
            </c:numRef>
          </c:val>
          <c:extLst>
            <c:ext xmlns:c16="http://schemas.microsoft.com/office/drawing/2014/chart" uri="{C3380CC4-5D6E-409C-BE32-E72D297353CC}">
              <c16:uniqueId val="{0000009C-3BC7-4B52-9271-8BCF69862C2A}"/>
            </c:ext>
          </c:extLst>
        </c:ser>
        <c:ser>
          <c:idx val="157"/>
          <c:order val="157"/>
          <c:tx>
            <c:strRef>
              <c:f>Sheet3!$FC$3:$FC$4</c:f>
              <c:strCache>
                <c:ptCount val="1"/>
                <c:pt idx="0">
                  <c:v>Stan  Tolliday</c:v>
                </c:pt>
              </c:strCache>
            </c:strRef>
          </c:tx>
          <c:spPr>
            <a:noFill/>
            <a:ln w="9525" cap="flat" cmpd="sng" algn="ctr">
              <a:solidFill>
                <a:schemeClr val="accent2">
                  <a:lumMod val="50000"/>
                  <a:lumOff val="50000"/>
                </a:schemeClr>
              </a:solidFill>
              <a:miter lim="800000"/>
            </a:ln>
            <a:effectLst>
              <a:glow rad="63500">
                <a:schemeClr val="accent2">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Sheet3!$FC$5:$FC$18</c:f>
              <c:numCache>
                <c:formatCode>General</c:formatCode>
                <c:ptCount val="13"/>
                <c:pt idx="9">
                  <c:v>1</c:v>
                </c:pt>
              </c:numCache>
            </c:numRef>
          </c:val>
          <c:extLst>
            <c:ext xmlns:c16="http://schemas.microsoft.com/office/drawing/2014/chart" uri="{C3380CC4-5D6E-409C-BE32-E72D297353CC}">
              <c16:uniqueId val="{0000009D-3BC7-4B52-9271-8BCF69862C2A}"/>
            </c:ext>
          </c:extLst>
        </c:ser>
        <c:ser>
          <c:idx val="158"/>
          <c:order val="158"/>
          <c:tx>
            <c:strRef>
              <c:f>Sheet3!$FD$3:$FD$4</c:f>
              <c:strCache>
                <c:ptCount val="1"/>
                <c:pt idx="0">
                  <c:v>Syd Fearn</c:v>
                </c:pt>
              </c:strCache>
            </c:strRef>
          </c:tx>
          <c:spPr>
            <a:noFill/>
            <a:ln w="9525" cap="flat" cmpd="sng" algn="ctr">
              <a:solidFill>
                <a:schemeClr val="accent3">
                  <a:lumMod val="50000"/>
                  <a:lumOff val="50000"/>
                </a:schemeClr>
              </a:solidFill>
              <a:miter lim="800000"/>
            </a:ln>
            <a:effectLst>
              <a:glow rad="63500">
                <a:schemeClr val="accent3">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Sheet3!$FD$5:$FD$18</c:f>
              <c:numCache>
                <c:formatCode>General</c:formatCode>
                <c:ptCount val="13"/>
                <c:pt idx="2">
                  <c:v>1</c:v>
                </c:pt>
              </c:numCache>
            </c:numRef>
          </c:val>
          <c:extLst>
            <c:ext xmlns:c16="http://schemas.microsoft.com/office/drawing/2014/chart" uri="{C3380CC4-5D6E-409C-BE32-E72D297353CC}">
              <c16:uniqueId val="{0000009E-3BC7-4B52-9271-8BCF69862C2A}"/>
            </c:ext>
          </c:extLst>
        </c:ser>
        <c:ser>
          <c:idx val="159"/>
          <c:order val="159"/>
          <c:tx>
            <c:strRef>
              <c:f>Sheet3!$FE$3:$FE$4</c:f>
              <c:strCache>
                <c:ptCount val="1"/>
                <c:pt idx="0">
                  <c:v>Tabby  Astall</c:v>
                </c:pt>
              </c:strCache>
            </c:strRef>
          </c:tx>
          <c:spPr>
            <a:noFill/>
            <a:ln w="9525" cap="flat" cmpd="sng" algn="ctr">
              <a:solidFill>
                <a:schemeClr val="accent4">
                  <a:lumMod val="50000"/>
                  <a:lumOff val="50000"/>
                </a:schemeClr>
              </a:solidFill>
              <a:miter lim="800000"/>
            </a:ln>
            <a:effectLst>
              <a:glow rad="63500">
                <a:schemeClr val="accent4">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Sheet3!$FE$5:$FE$18</c:f>
              <c:numCache>
                <c:formatCode>General</c:formatCode>
                <c:ptCount val="13"/>
                <c:pt idx="0">
                  <c:v>1</c:v>
                </c:pt>
              </c:numCache>
            </c:numRef>
          </c:val>
          <c:extLst>
            <c:ext xmlns:c16="http://schemas.microsoft.com/office/drawing/2014/chart" uri="{C3380CC4-5D6E-409C-BE32-E72D297353CC}">
              <c16:uniqueId val="{0000009F-3BC7-4B52-9271-8BCF69862C2A}"/>
            </c:ext>
          </c:extLst>
        </c:ser>
        <c:ser>
          <c:idx val="160"/>
          <c:order val="160"/>
          <c:tx>
            <c:strRef>
              <c:f>Sheet3!$FF$3:$FF$4</c:f>
              <c:strCache>
                <c:ptCount val="1"/>
                <c:pt idx="0">
                  <c:v>Tadio Audritt</c:v>
                </c:pt>
              </c:strCache>
            </c:strRef>
          </c:tx>
          <c:spPr>
            <a:noFill/>
            <a:ln w="9525" cap="flat" cmpd="sng" algn="ctr">
              <a:solidFill>
                <a:schemeClr val="accent5">
                  <a:lumMod val="50000"/>
                  <a:lumOff val="50000"/>
                </a:schemeClr>
              </a:solidFill>
              <a:miter lim="800000"/>
            </a:ln>
            <a:effectLst>
              <a:glow rad="63500">
                <a:schemeClr val="accent5">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Sheet3!$FF$5:$FF$18</c:f>
              <c:numCache>
                <c:formatCode>General</c:formatCode>
                <c:ptCount val="13"/>
                <c:pt idx="3">
                  <c:v>1</c:v>
                </c:pt>
              </c:numCache>
            </c:numRef>
          </c:val>
          <c:extLst>
            <c:ext xmlns:c16="http://schemas.microsoft.com/office/drawing/2014/chart" uri="{C3380CC4-5D6E-409C-BE32-E72D297353CC}">
              <c16:uniqueId val="{000000A0-3BC7-4B52-9271-8BCF69862C2A}"/>
            </c:ext>
          </c:extLst>
        </c:ser>
        <c:ser>
          <c:idx val="161"/>
          <c:order val="161"/>
          <c:tx>
            <c:strRef>
              <c:f>Sheet3!$FG$3:$FG$4</c:f>
              <c:strCache>
                <c:ptCount val="1"/>
                <c:pt idx="0">
                  <c:v>Tallie Chaikovski</c:v>
                </c:pt>
              </c:strCache>
            </c:strRef>
          </c:tx>
          <c:spPr>
            <a:noFill/>
            <a:ln w="9525" cap="flat" cmpd="sng" algn="ctr">
              <a:solidFill>
                <a:schemeClr val="accent6">
                  <a:lumMod val="50000"/>
                  <a:lumOff val="50000"/>
                </a:schemeClr>
              </a:solidFill>
              <a:miter lim="800000"/>
            </a:ln>
            <a:effectLst>
              <a:glow rad="63500">
                <a:schemeClr val="accent6">
                  <a:lumMod val="50000"/>
                  <a:lumOff val="5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Sheet3!$FG$5:$FG$18</c:f>
              <c:numCache>
                <c:formatCode>General</c:formatCode>
                <c:ptCount val="13"/>
                <c:pt idx="9">
                  <c:v>1</c:v>
                </c:pt>
              </c:numCache>
            </c:numRef>
          </c:val>
          <c:extLst>
            <c:ext xmlns:c16="http://schemas.microsoft.com/office/drawing/2014/chart" uri="{C3380CC4-5D6E-409C-BE32-E72D297353CC}">
              <c16:uniqueId val="{000000A1-3BC7-4B52-9271-8BCF69862C2A}"/>
            </c:ext>
          </c:extLst>
        </c:ser>
        <c:ser>
          <c:idx val="162"/>
          <c:order val="162"/>
          <c:tx>
            <c:strRef>
              <c:f>Sheet3!$FH$3:$FH$4</c:f>
              <c:strCache>
                <c:ptCount val="1"/>
                <c:pt idx="0">
                  <c:v>Tammi Lackham</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Sheet3!$FH$5:$FH$18</c:f>
              <c:numCache>
                <c:formatCode>General</c:formatCode>
                <c:ptCount val="13"/>
                <c:pt idx="1">
                  <c:v>1</c:v>
                </c:pt>
              </c:numCache>
            </c:numRef>
          </c:val>
          <c:extLst>
            <c:ext xmlns:c16="http://schemas.microsoft.com/office/drawing/2014/chart" uri="{C3380CC4-5D6E-409C-BE32-E72D297353CC}">
              <c16:uniqueId val="{000000A2-3BC7-4B52-9271-8BCF69862C2A}"/>
            </c:ext>
          </c:extLst>
        </c:ser>
        <c:ser>
          <c:idx val="163"/>
          <c:order val="163"/>
          <c:tx>
            <c:strRef>
              <c:f>Sheet3!$FI$3:$FI$4</c:f>
              <c:strCache>
                <c:ptCount val="1"/>
                <c:pt idx="0">
                  <c:v>Thedrick Bothwell</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Sheet3!$FI$5:$FI$18</c:f>
              <c:numCache>
                <c:formatCode>General</c:formatCode>
                <c:ptCount val="13"/>
                <c:pt idx="1">
                  <c:v>1</c:v>
                </c:pt>
              </c:numCache>
            </c:numRef>
          </c:val>
          <c:extLst>
            <c:ext xmlns:c16="http://schemas.microsoft.com/office/drawing/2014/chart" uri="{C3380CC4-5D6E-409C-BE32-E72D297353CC}">
              <c16:uniqueId val="{000000A3-3BC7-4B52-9271-8BCF69862C2A}"/>
            </c:ext>
          </c:extLst>
        </c:ser>
        <c:ser>
          <c:idx val="164"/>
          <c:order val="164"/>
          <c:tx>
            <c:strRef>
              <c:f>Sheet3!$FJ$3:$FJ$4</c:f>
              <c:strCache>
                <c:ptCount val="1"/>
                <c:pt idx="0">
                  <c:v>Thekla Lynnett</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Sheet3!$FJ$5:$FJ$18</c:f>
              <c:numCache>
                <c:formatCode>General</c:formatCode>
                <c:ptCount val="13"/>
                <c:pt idx="12">
                  <c:v>2</c:v>
                </c:pt>
              </c:numCache>
            </c:numRef>
          </c:val>
          <c:extLst>
            <c:ext xmlns:c16="http://schemas.microsoft.com/office/drawing/2014/chart" uri="{C3380CC4-5D6E-409C-BE32-E72D297353CC}">
              <c16:uniqueId val="{000000A4-3BC7-4B52-9271-8BCF69862C2A}"/>
            </c:ext>
          </c:extLst>
        </c:ser>
        <c:ser>
          <c:idx val="165"/>
          <c:order val="165"/>
          <c:tx>
            <c:strRef>
              <c:f>Sheet3!$FK$3:$FK$4</c:f>
              <c:strCache>
                <c:ptCount val="1"/>
                <c:pt idx="0">
                  <c:v>Theresita Chasmer</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Sheet3!$FK$5:$FK$18</c:f>
              <c:numCache>
                <c:formatCode>General</c:formatCode>
                <c:ptCount val="13"/>
                <c:pt idx="7">
                  <c:v>1</c:v>
                </c:pt>
              </c:numCache>
            </c:numRef>
          </c:val>
          <c:extLst>
            <c:ext xmlns:c16="http://schemas.microsoft.com/office/drawing/2014/chart" uri="{C3380CC4-5D6E-409C-BE32-E72D297353CC}">
              <c16:uniqueId val="{000000A5-3BC7-4B52-9271-8BCF69862C2A}"/>
            </c:ext>
          </c:extLst>
        </c:ser>
        <c:ser>
          <c:idx val="166"/>
          <c:order val="166"/>
          <c:tx>
            <c:strRef>
              <c:f>Sheet3!$FL$3:$FL$4</c:f>
              <c:strCache>
                <c:ptCount val="1"/>
                <c:pt idx="0">
                  <c:v>Thorvald Milliken</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Sheet3!$FL$5:$FL$18</c:f>
              <c:numCache>
                <c:formatCode>General</c:formatCode>
                <c:ptCount val="13"/>
                <c:pt idx="1">
                  <c:v>1</c:v>
                </c:pt>
              </c:numCache>
            </c:numRef>
          </c:val>
          <c:extLst>
            <c:ext xmlns:c16="http://schemas.microsoft.com/office/drawing/2014/chart" uri="{C3380CC4-5D6E-409C-BE32-E72D297353CC}">
              <c16:uniqueId val="{000000A6-3BC7-4B52-9271-8BCF69862C2A}"/>
            </c:ext>
          </c:extLst>
        </c:ser>
        <c:ser>
          <c:idx val="167"/>
          <c:order val="167"/>
          <c:tx>
            <c:strRef>
              <c:f>Sheet3!$FM$3:$FM$4</c:f>
              <c:strCache>
                <c:ptCount val="1"/>
                <c:pt idx="0">
                  <c:v>Tristam Cuming</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Sheet3!$FM$5:$FM$18</c:f>
              <c:numCache>
                <c:formatCode>General</c:formatCode>
                <c:ptCount val="13"/>
                <c:pt idx="11">
                  <c:v>1</c:v>
                </c:pt>
              </c:numCache>
            </c:numRef>
          </c:val>
          <c:extLst>
            <c:ext xmlns:c16="http://schemas.microsoft.com/office/drawing/2014/chart" uri="{C3380CC4-5D6E-409C-BE32-E72D297353CC}">
              <c16:uniqueId val="{000000A7-3BC7-4B52-9271-8BCF69862C2A}"/>
            </c:ext>
          </c:extLst>
        </c:ser>
        <c:ser>
          <c:idx val="168"/>
          <c:order val="168"/>
          <c:tx>
            <c:strRef>
              <c:f>Sheet3!$FN$3:$FN$4</c:f>
              <c:strCache>
                <c:ptCount val="1"/>
                <c:pt idx="0">
                  <c:v>Van Tuxwell</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Sheet3!$FN$5:$FN$18</c:f>
              <c:numCache>
                <c:formatCode>General</c:formatCode>
                <c:ptCount val="13"/>
                <c:pt idx="1">
                  <c:v>1</c:v>
                </c:pt>
              </c:numCache>
            </c:numRef>
          </c:val>
          <c:extLst>
            <c:ext xmlns:c16="http://schemas.microsoft.com/office/drawing/2014/chart" uri="{C3380CC4-5D6E-409C-BE32-E72D297353CC}">
              <c16:uniqueId val="{000000A8-3BC7-4B52-9271-8BCF69862C2A}"/>
            </c:ext>
          </c:extLst>
        </c:ser>
        <c:ser>
          <c:idx val="169"/>
          <c:order val="169"/>
          <c:tx>
            <c:strRef>
              <c:f>Sheet3!$FO$3:$FO$4</c:f>
              <c:strCache>
                <c:ptCount val="1"/>
                <c:pt idx="0">
                  <c:v>Vaughn Carvill</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Sheet3!$FO$5:$FO$18</c:f>
              <c:numCache>
                <c:formatCode>General</c:formatCode>
                <c:ptCount val="13"/>
                <c:pt idx="12">
                  <c:v>1</c:v>
                </c:pt>
              </c:numCache>
            </c:numRef>
          </c:val>
          <c:extLst>
            <c:ext xmlns:c16="http://schemas.microsoft.com/office/drawing/2014/chart" uri="{C3380CC4-5D6E-409C-BE32-E72D297353CC}">
              <c16:uniqueId val="{000000A9-3BC7-4B52-9271-8BCF69862C2A}"/>
            </c:ext>
          </c:extLst>
        </c:ser>
        <c:ser>
          <c:idx val="170"/>
          <c:order val="170"/>
          <c:tx>
            <c:strRef>
              <c:f>Sheet3!$FP$3:$FP$4</c:f>
              <c:strCache>
                <c:ptCount val="1"/>
                <c:pt idx="0">
                  <c:v>Vere Kulic</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Sheet3!$FP$5:$FP$18</c:f>
              <c:numCache>
                <c:formatCode>General</c:formatCode>
                <c:ptCount val="13"/>
                <c:pt idx="4">
                  <c:v>1</c:v>
                </c:pt>
              </c:numCache>
            </c:numRef>
          </c:val>
          <c:extLst>
            <c:ext xmlns:c16="http://schemas.microsoft.com/office/drawing/2014/chart" uri="{C3380CC4-5D6E-409C-BE32-E72D297353CC}">
              <c16:uniqueId val="{000000AA-3BC7-4B52-9271-8BCF69862C2A}"/>
            </c:ext>
          </c:extLst>
        </c:ser>
        <c:ser>
          <c:idx val="171"/>
          <c:order val="171"/>
          <c:tx>
            <c:strRef>
              <c:f>Sheet3!$FQ$3:$FQ$4</c:f>
              <c:strCache>
                <c:ptCount val="1"/>
                <c:pt idx="0">
                  <c:v>Verla Timmis</c:v>
                </c:pt>
              </c:strCache>
            </c:strRef>
          </c:tx>
          <c:spPr>
            <a:noFill/>
            <a:ln w="9525" cap="flat" cmpd="sng" algn="ctr">
              <a:solidFill>
                <a:schemeClr val="accent4">
                  <a:lumMod val="60000"/>
                </a:schemeClr>
              </a:solidFill>
              <a:miter lim="800000"/>
            </a:ln>
            <a:effectLst>
              <a:glow rad="63500">
                <a:schemeClr val="accent4">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Sheet3!$FQ$5:$FQ$18</c:f>
              <c:numCache>
                <c:formatCode>General</c:formatCode>
                <c:ptCount val="13"/>
                <c:pt idx="11">
                  <c:v>1</c:v>
                </c:pt>
              </c:numCache>
            </c:numRef>
          </c:val>
          <c:extLst>
            <c:ext xmlns:c16="http://schemas.microsoft.com/office/drawing/2014/chart" uri="{C3380CC4-5D6E-409C-BE32-E72D297353CC}">
              <c16:uniqueId val="{000000AB-3BC7-4B52-9271-8BCF69862C2A}"/>
            </c:ext>
          </c:extLst>
        </c:ser>
        <c:ser>
          <c:idx val="172"/>
          <c:order val="172"/>
          <c:tx>
            <c:strRef>
              <c:f>Sheet3!$FR$3:$FR$4</c:f>
              <c:strCache>
                <c:ptCount val="1"/>
                <c:pt idx="0">
                  <c:v>Vernor Atyea</c:v>
                </c:pt>
              </c:strCache>
            </c:strRef>
          </c:tx>
          <c:spPr>
            <a:noFill/>
            <a:ln w="9525" cap="flat" cmpd="sng" algn="ctr">
              <a:solidFill>
                <a:schemeClr val="accent5">
                  <a:lumMod val="60000"/>
                </a:schemeClr>
              </a:solidFill>
              <a:miter lim="800000"/>
            </a:ln>
            <a:effectLst>
              <a:glow rad="63500">
                <a:schemeClr val="accent5">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Sheet3!$FR$5:$FR$18</c:f>
              <c:numCache>
                <c:formatCode>General</c:formatCode>
                <c:ptCount val="13"/>
                <c:pt idx="12">
                  <c:v>1</c:v>
                </c:pt>
              </c:numCache>
            </c:numRef>
          </c:val>
          <c:extLst>
            <c:ext xmlns:c16="http://schemas.microsoft.com/office/drawing/2014/chart" uri="{C3380CC4-5D6E-409C-BE32-E72D297353CC}">
              <c16:uniqueId val="{000000AC-3BC7-4B52-9271-8BCF69862C2A}"/>
            </c:ext>
          </c:extLst>
        </c:ser>
        <c:ser>
          <c:idx val="173"/>
          <c:order val="173"/>
          <c:tx>
            <c:strRef>
              <c:f>Sheet3!$FS$3:$FS$4</c:f>
              <c:strCache>
                <c:ptCount val="1"/>
                <c:pt idx="0">
                  <c:v>Wald Bountiff</c:v>
                </c:pt>
              </c:strCache>
            </c:strRef>
          </c:tx>
          <c:spPr>
            <a:noFill/>
            <a:ln w="9525" cap="flat" cmpd="sng" algn="ctr">
              <a:solidFill>
                <a:schemeClr val="accent6">
                  <a:lumMod val="60000"/>
                </a:schemeClr>
              </a:solidFill>
              <a:miter lim="800000"/>
            </a:ln>
            <a:effectLst>
              <a:glow rad="63500">
                <a:schemeClr val="accent6">
                  <a:lumMod val="6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Sheet3!$FS$5:$FS$18</c:f>
              <c:numCache>
                <c:formatCode>General</c:formatCode>
                <c:ptCount val="13"/>
                <c:pt idx="11">
                  <c:v>1</c:v>
                </c:pt>
              </c:numCache>
            </c:numRef>
          </c:val>
          <c:extLst>
            <c:ext xmlns:c16="http://schemas.microsoft.com/office/drawing/2014/chart" uri="{C3380CC4-5D6E-409C-BE32-E72D297353CC}">
              <c16:uniqueId val="{000000AD-3BC7-4B52-9271-8BCF69862C2A}"/>
            </c:ext>
          </c:extLst>
        </c:ser>
        <c:ser>
          <c:idx val="174"/>
          <c:order val="174"/>
          <c:tx>
            <c:strRef>
              <c:f>Sheet3!$FT$3:$FT$4</c:f>
              <c:strCache>
                <c:ptCount val="1"/>
                <c:pt idx="0">
                  <c:v>Westbrook Brandino</c:v>
                </c:pt>
              </c:strCache>
            </c:strRef>
          </c:tx>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Sheet3!$FT$5:$FT$18</c:f>
              <c:numCache>
                <c:formatCode>General</c:formatCode>
                <c:ptCount val="13"/>
                <c:pt idx="4">
                  <c:v>1</c:v>
                </c:pt>
              </c:numCache>
            </c:numRef>
          </c:val>
          <c:extLst>
            <c:ext xmlns:c16="http://schemas.microsoft.com/office/drawing/2014/chart" uri="{C3380CC4-5D6E-409C-BE32-E72D297353CC}">
              <c16:uniqueId val="{000000AE-3BC7-4B52-9271-8BCF69862C2A}"/>
            </c:ext>
          </c:extLst>
        </c:ser>
        <c:ser>
          <c:idx val="175"/>
          <c:order val="175"/>
          <c:tx>
            <c:strRef>
              <c:f>Sheet3!$FU$3:$FU$4</c:f>
              <c:strCache>
                <c:ptCount val="1"/>
                <c:pt idx="0">
                  <c:v>Yanaton Wooster</c:v>
                </c:pt>
              </c:strCache>
            </c:strRef>
          </c:tx>
          <c:spPr>
            <a:noFill/>
            <a:ln w="9525" cap="flat" cmpd="sng" algn="ctr">
              <a:solidFill>
                <a:schemeClr val="accent2">
                  <a:lumMod val="80000"/>
                  <a:lumOff val="20000"/>
                </a:schemeClr>
              </a:solidFill>
              <a:miter lim="800000"/>
            </a:ln>
            <a:effectLst>
              <a:glow rad="63500">
                <a:schemeClr val="accent2">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Sheet3!$FU$5:$FU$18</c:f>
              <c:numCache>
                <c:formatCode>General</c:formatCode>
                <c:ptCount val="13"/>
                <c:pt idx="5">
                  <c:v>1</c:v>
                </c:pt>
              </c:numCache>
            </c:numRef>
          </c:val>
          <c:extLst>
            <c:ext xmlns:c16="http://schemas.microsoft.com/office/drawing/2014/chart" uri="{C3380CC4-5D6E-409C-BE32-E72D297353CC}">
              <c16:uniqueId val="{000000AF-3BC7-4B52-9271-8BCF69862C2A}"/>
            </c:ext>
          </c:extLst>
        </c:ser>
        <c:ser>
          <c:idx val="176"/>
          <c:order val="176"/>
          <c:tx>
            <c:strRef>
              <c:f>Sheet3!$FV$3:$FV$4</c:f>
              <c:strCache>
                <c:ptCount val="1"/>
                <c:pt idx="0">
                  <c:v>Yvette  Bett</c:v>
                </c:pt>
              </c:strCache>
            </c:strRef>
          </c:tx>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Sheet3!$FV$5:$FV$18</c:f>
              <c:numCache>
                <c:formatCode>General</c:formatCode>
                <c:ptCount val="13"/>
                <c:pt idx="3">
                  <c:v>1</c:v>
                </c:pt>
              </c:numCache>
            </c:numRef>
          </c:val>
          <c:extLst>
            <c:ext xmlns:c16="http://schemas.microsoft.com/office/drawing/2014/chart" uri="{C3380CC4-5D6E-409C-BE32-E72D297353CC}">
              <c16:uniqueId val="{000000B0-3BC7-4B52-9271-8BCF69862C2A}"/>
            </c:ext>
          </c:extLst>
        </c:ser>
        <c:dLbls>
          <c:showLegendKey val="0"/>
          <c:showVal val="0"/>
          <c:showCatName val="0"/>
          <c:showSerName val="0"/>
          <c:showPercent val="0"/>
          <c:showBubbleSize val="0"/>
        </c:dLbls>
        <c:gapWidth val="315"/>
        <c:overlap val="-40"/>
        <c:axId val="385674936"/>
        <c:axId val="385675592"/>
      </c:barChart>
      <c:catAx>
        <c:axId val="3856749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5675592"/>
        <c:crosses val="autoZero"/>
        <c:auto val="1"/>
        <c:lblAlgn val="ctr"/>
        <c:lblOffset val="100"/>
        <c:noMultiLvlLbl val="0"/>
      </c:catAx>
      <c:valAx>
        <c:axId val="38567559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56749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98304"/>
            <a:ext cx="8610600" cy="3416320"/>
          </a:xfrm>
          <a:prstGeom prst="rect">
            <a:avLst/>
          </a:prstGeom>
          <a:noFill/>
        </p:spPr>
        <p:txBody>
          <a:bodyPr wrap="square" rtlCol="0">
            <a:spAutoFit/>
          </a:bodyPr>
          <a:lstStyle/>
          <a:p>
            <a:r>
              <a:rPr lang="en-US" sz="2400" dirty="0"/>
              <a:t>STUDENT </a:t>
            </a:r>
            <a:r>
              <a:rPr lang="en-US" sz="2400" dirty="0" smtClean="0"/>
              <a:t>NAME:R.PREETHA</a:t>
            </a:r>
          </a:p>
          <a:p>
            <a:endParaRPr lang="en-US" sz="2400" dirty="0"/>
          </a:p>
          <a:p>
            <a:r>
              <a:rPr lang="en-US" sz="2400" dirty="0"/>
              <a:t>REGISTER </a:t>
            </a:r>
            <a:r>
              <a:rPr lang="en-US" sz="2400" dirty="0" smtClean="0"/>
              <a:t>NO:122203589</a:t>
            </a:r>
          </a:p>
          <a:p>
            <a:endParaRPr lang="en-US" sz="2400" dirty="0"/>
          </a:p>
          <a:p>
            <a:r>
              <a:rPr lang="en-US" sz="2400" dirty="0" smtClean="0"/>
              <a:t>DEPARTMENT: B.com CORPORATE SECRETARYSHIP</a:t>
            </a:r>
          </a:p>
          <a:p>
            <a:endParaRPr lang="en-US" sz="2400" dirty="0"/>
          </a:p>
          <a:p>
            <a:r>
              <a:rPr lang="en-US" sz="2400" dirty="0" smtClean="0"/>
              <a:t>COLLEGE : ANNAI VEILANKANNIS COLLEGE </a:t>
            </a:r>
            <a:r>
              <a:rPr lang="en-US" sz="2400" dirty="0" smtClean="0"/>
              <a:t>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 Placeholder 6"/>
          <p:cNvSpPr>
            <a:spLocks noGrp="1"/>
          </p:cNvSpPr>
          <p:nvPr>
            <p:ph type="body" idx="4294967295"/>
          </p:nvPr>
        </p:nvSpPr>
        <p:spPr>
          <a:xfrm>
            <a:off x="609600" y="2209800"/>
            <a:ext cx="10248900" cy="1662113"/>
          </a:xfrm>
        </p:spPr>
        <p:txBody>
          <a:bodyPr/>
          <a:lstStyle/>
          <a:p>
            <a:pPr marL="285750" indent="-285750">
              <a:buFont typeface="Arial" panose="020B0604020202020204" pitchFamily="34" charset="0"/>
              <a:buChar char="•"/>
            </a:pPr>
            <a:r>
              <a:rPr lang="en-IN" dirty="0" smtClean="0"/>
              <a:t>The modelling of this project is consider to much complicated first but the use this session it become more easy to made the project with various aspects in the excel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model was created with the help of the dataset which was downloaded from </a:t>
            </a:r>
            <a:r>
              <a:rPr lang="en-IN" dirty="0" err="1" smtClean="0"/>
              <a:t>kaggle</a:t>
            </a:r>
            <a:r>
              <a:rPr lang="en-IN" dirty="0" smtClean="0"/>
              <a:t>, the dataset totally has the 26 features in it, but in this project we took some of the data features to create the project to made a pivot table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096000" y="1006792"/>
            <a:ext cx="304800" cy="28860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03879057"/>
              </p:ext>
            </p:extLst>
          </p:nvPr>
        </p:nvGraphicFramePr>
        <p:xfrm>
          <a:off x="914400" y="2044700"/>
          <a:ext cx="7429500" cy="3009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1000" y="2286000"/>
            <a:ext cx="10134600" cy="1661993"/>
          </a:xfrm>
        </p:spPr>
        <p:txBody>
          <a:bodyPr/>
          <a:lstStyle/>
          <a:p>
            <a:pPr marL="285750" indent="-285750">
              <a:buFont typeface="Arial" panose="020B0604020202020204" pitchFamily="34" charset="0"/>
              <a:buChar char="•"/>
            </a:pPr>
            <a:r>
              <a:rPr lang="en-IN" dirty="0" smtClean="0"/>
              <a:t>The conclusion of this project is how to made the pivot table with the use of data set </a:t>
            </a:r>
          </a:p>
          <a:p>
            <a:r>
              <a:rPr lang="en-IN" dirty="0" smtClean="0"/>
              <a:t>In this project I made the various department that are working in the company to find how many employees are there in every department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In the process of making this project with the various aspects in the dataset and excel (pivot chart) that made the project successful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0982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343726" y="2024495"/>
            <a:ext cx="11504546" cy="3600986"/>
          </a:xfrm>
        </p:spPr>
        <p:txBody>
          <a:bodyPr/>
          <a:lstStyle/>
          <a:p>
            <a:pPr marL="285750" indent="-285750">
              <a:buFont typeface="Arial" panose="020B0604020202020204" pitchFamily="34" charset="0"/>
              <a:buChar char="•"/>
            </a:pPr>
            <a:r>
              <a:rPr lang="en-IN" dirty="0" smtClean="0"/>
              <a:t>Despite the growing number of graduates in </a:t>
            </a:r>
            <a:r>
              <a:rPr lang="en-IN" dirty="0" err="1" smtClean="0"/>
              <a:t>Tamilnadu</a:t>
            </a:r>
            <a:r>
              <a:rPr lang="en-IN" dirty="0" smtClean="0"/>
              <a:t> there </a:t>
            </a:r>
            <a:r>
              <a:rPr lang="en-IN" dirty="0" smtClean="0"/>
              <a:t>remains a significant skills mismatches between what  students learn in their academic program and what industries require</a:t>
            </a:r>
            <a:r>
              <a:rPr lang="en-IN" dirty="0" smtClean="0"/>
              <a:t>. </a:t>
            </a:r>
            <a:r>
              <a:rPr lang="en-IN" dirty="0"/>
              <a:t>T</a:t>
            </a:r>
            <a:r>
              <a:rPr lang="en-IN" dirty="0" smtClean="0"/>
              <a:t>his </a:t>
            </a:r>
            <a:r>
              <a:rPr lang="en-IN" dirty="0" smtClean="0"/>
              <a:t>gap result in high unemployment or </a:t>
            </a:r>
            <a:r>
              <a:rPr lang="en-IN" dirty="0" smtClean="0"/>
              <a:t>underemployment </a:t>
            </a:r>
            <a:r>
              <a:rPr lang="en-IN" dirty="0" smtClean="0"/>
              <a:t>,</a:t>
            </a:r>
            <a:r>
              <a:rPr lang="en-IN" dirty="0" smtClean="0"/>
              <a:t>especially </a:t>
            </a:r>
            <a:r>
              <a:rPr lang="en-IN" dirty="0" smtClean="0"/>
              <a:t>in sectors like</a:t>
            </a:r>
            <a:r>
              <a:rPr lang="en-IN" dirty="0" smtClean="0"/>
              <a:t>, IT, manufacturing, healthcare and </a:t>
            </a:r>
            <a:r>
              <a:rPr lang="en-IN" dirty="0" smtClean="0"/>
              <a:t>agriculture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Additionally there </a:t>
            </a:r>
            <a:r>
              <a:rPr lang="en-IN" dirty="0" smtClean="0"/>
              <a:t>is a lack of awareness and </a:t>
            </a:r>
            <a:r>
              <a:rPr lang="en-IN" dirty="0" smtClean="0"/>
              <a:t>access </a:t>
            </a:r>
            <a:r>
              <a:rPr lang="en-IN" dirty="0" smtClean="0"/>
              <a:t>to specific skill development programs that could enhance </a:t>
            </a:r>
            <a:r>
              <a:rPr lang="en-IN" dirty="0" smtClean="0"/>
              <a:t>employability. Identification </a:t>
            </a:r>
            <a:r>
              <a:rPr lang="en-IN" dirty="0" smtClean="0"/>
              <a:t>of key gaps in the sector</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A curriculum that addresses both technical and soft skills</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Delivery mechanisms that can reach students across various regions</a:t>
            </a:r>
            <a:r>
              <a:rPr lang="en-IN" dirty="0" smtClean="0"/>
              <a:t>, including </a:t>
            </a:r>
            <a:r>
              <a:rPr lang="en-IN" dirty="0" smtClean="0"/>
              <a:t>rural areas</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Metrics to evaluate the success and employability rate of students completing the program.</a:t>
            </a:r>
            <a:endParaRPr lang="en-IN" dirty="0"/>
          </a:p>
          <a:p>
            <a:r>
              <a:rPr lang="en-IN" dirty="0" smtClean="0"/>
              <a:t>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228600" y="1866562"/>
            <a:ext cx="10972800" cy="3877985"/>
          </a:xfrm>
        </p:spPr>
        <p:txBody>
          <a:bodyPr/>
          <a:lstStyle/>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Provide a brief overview of the project primary goals. what were the key objectives</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Example: The objective was to upskill students in rural areas by offering training in software development and preparing them for entry level positions in the IT industry.</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KEY MILESTONES: List any major milestones or </a:t>
            </a:r>
            <a:r>
              <a:rPr lang="en-IN" dirty="0" err="1" smtClean="0"/>
              <a:t>achivements</a:t>
            </a:r>
            <a:r>
              <a:rPr lang="en-IN" dirty="0" smtClean="0"/>
              <a:t> planned for the project.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Develop curriculum, establish industry partnerships, provides internships.</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456182" y="2411809"/>
            <a:ext cx="9078343" cy="2215991"/>
          </a:xfrm>
        </p:spPr>
        <p:txBody>
          <a:bodyPr/>
          <a:lstStyle/>
          <a:p>
            <a:pPr marL="285750" indent="-285750">
              <a:buFont typeface="Arial" panose="020B0604020202020204" pitchFamily="34" charset="0"/>
              <a:buChar char="•"/>
            </a:pPr>
            <a:r>
              <a:rPr lang="en-IN" dirty="0" smtClean="0"/>
              <a:t>The end users for this project is the senior leaders, HR, managers and all the heads in the firm, This project is used for them to identify the employee performance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Tracking KPIs like productivity, attendance and quality of work and that help the management to consider the employee performance in easy way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Collecting employee feedback to assess satisfaction and areas for improvement the firm track the employee performance for the various reasons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2745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133600" y="2446548"/>
            <a:ext cx="8382000" cy="3046988"/>
          </a:xfrm>
        </p:spPr>
        <p:txBody>
          <a:bodyPr/>
          <a:lstStyle/>
          <a:p>
            <a:pPr marL="285750" indent="-285750">
              <a:buFont typeface="Arial" panose="020B0604020202020204" pitchFamily="34" charset="0"/>
              <a:buChar char="•"/>
            </a:pPr>
            <a:r>
              <a:rPr lang="en-IN" dirty="0" smtClean="0"/>
              <a:t>The solution of this project is really very good experience and it made me to gain  much more knowledge about the excel and its formulas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value proposition of this project is really a </a:t>
            </a:r>
            <a:r>
              <a:rPr lang="en-IN" dirty="0" err="1" smtClean="0"/>
              <a:t>valueable</a:t>
            </a:r>
            <a:r>
              <a:rPr lang="en-IN" dirty="0" smtClean="0"/>
              <a:t> knowledge to gain from the session its really very good skill to develop such system knowledge for the future </a:t>
            </a:r>
            <a:r>
              <a:rPr lang="en-IN" dirty="0" err="1" smtClean="0"/>
              <a:t>requirment</a:t>
            </a:r>
            <a:r>
              <a:rPr lang="en-IN" dirty="0" smtClean="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techniques that are used to do the projects are the filter, formula, and the pivot table and the chart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443085" y="2286000"/>
            <a:ext cx="9386715" cy="3276600"/>
          </a:xfrm>
        </p:spPr>
        <p:txBody>
          <a:bodyPr/>
          <a:lstStyle/>
          <a:p>
            <a:pPr marL="285750" indent="-285750">
              <a:buFont typeface="Arial" panose="020B0604020202020204" pitchFamily="34" charset="0"/>
              <a:buChar char="•"/>
            </a:pPr>
            <a:r>
              <a:rPr lang="en-IN" dirty="0" smtClean="0"/>
              <a:t>The dataset was downloaded from </a:t>
            </a:r>
            <a:r>
              <a:rPr lang="en-IN" dirty="0" err="1" smtClean="0"/>
              <a:t>kaggle</a:t>
            </a:r>
            <a:r>
              <a:rPr lang="en-IN" dirty="0" smtClean="0"/>
              <a:t>, the dataset has the 26 features in it but we took some features of that features to made a pivot chart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After took the dataset we need to filter the blank statement in the data to made a pivot chart with the help of the features in excel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After the filter we need to find the performance level by adding the formulas then we convert the excel data into the pivot chart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38525"/>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057400" y="2386401"/>
            <a:ext cx="8839201" cy="2215991"/>
          </a:xfrm>
        </p:spPr>
        <p:txBody>
          <a:bodyPr/>
          <a:lstStyle/>
          <a:p>
            <a:pPr marL="285750" indent="-285750">
              <a:buFont typeface="Arial" panose="020B0604020202020204" pitchFamily="34" charset="0"/>
              <a:buChar char="•"/>
            </a:pPr>
            <a:r>
              <a:rPr lang="en-IN" dirty="0" smtClean="0"/>
              <a:t>The solution of this project is to covert the data features into pivot chart,  the process to make the pivot chart hold the much more function the excel by filter the data and find the performance level with the use of formulas in the excel features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After made the dataset into the pivot chart it gives a good feel for us after knowing the much more skill full things in the project session it made us wow in our own solution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731</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27</cp:revision>
  <dcterms:created xsi:type="dcterms:W3CDTF">2024-03-29T15:07:22Z</dcterms:created>
  <dcterms:modified xsi:type="dcterms:W3CDTF">2024-09-18T05:52:16Z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