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4" r:id="rId1"/>
  </p:sldMasterIdLst>
  <p:notesMasterIdLst>
    <p:notesMasterId r:id="rId13"/>
  </p:notesMasterIdLst>
  <p:sldIdLst>
    <p:sldId id="256" r:id="rId2"/>
    <p:sldId id="270" r:id="rId3"/>
    <p:sldId id="271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830CC7-8040-4162-8342-BB180D82127D}" v="17" dt="2024-08-20T06:41:39.57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364" autoAdjust="0"/>
  </p:normalViewPr>
  <p:slideViewPr>
    <p:cSldViewPr>
      <p:cViewPr varScale="1">
        <p:scale>
          <a:sx n="69" d="100"/>
          <a:sy n="69" d="100"/>
        </p:scale>
        <p:origin x="756" y="72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12-09-2025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4602598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1917472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4591418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39876736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5093951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6632993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41521173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7233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3012820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3612856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2599530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2283107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428485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1512555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522796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1224726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4009825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D8BD707-D9CF-40AE-B4C6-C98DA3205C09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181578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4267200" y="205737"/>
            <a:ext cx="7315200" cy="223266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r>
              <a:rPr lang="en-US" b="1" i="0" dirty="0"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xfrm>
            <a:off x="10608958" y="5979017"/>
            <a:ext cx="551167" cy="160941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b="1" dirty="0"/>
              <a:t>STUDENT NAME: </a:t>
            </a:r>
            <a:r>
              <a:rPr lang="en-US" sz="2400" b="1" dirty="0" smtClean="0"/>
              <a:t>PREETHA.P</a:t>
            </a:r>
            <a:endParaRPr lang="en-US" sz="2400" b="1" dirty="0"/>
          </a:p>
          <a:p>
            <a:r>
              <a:rPr lang="en-US" sz="2400" b="1" dirty="0"/>
              <a:t>REGISTER </a:t>
            </a:r>
            <a:r>
              <a:rPr lang="en-US" sz="2400" b="1" dirty="0" smtClean="0"/>
              <a:t>: 212401334 NMID:8915F38278FE427A2C64D73F9831055B</a:t>
            </a:r>
            <a:endParaRPr lang="en-US" sz="2400" b="1" dirty="0">
              <a:cs typeface="Calibri"/>
            </a:endParaRPr>
          </a:p>
          <a:p>
            <a:r>
              <a:rPr lang="en-US" sz="2400" b="1" dirty="0"/>
              <a:t>DEPARTMENT: </a:t>
            </a:r>
            <a:r>
              <a:rPr lang="en-US" sz="2400" b="1" dirty="0" smtClean="0"/>
              <a:t>BCA Computer Application</a:t>
            </a:r>
            <a:endParaRPr lang="en-US" sz="2400" b="1" dirty="0"/>
          </a:p>
          <a:p>
            <a:r>
              <a:rPr lang="en-US" sz="2400" b="1" dirty="0" smtClean="0"/>
              <a:t>COLLEGE: </a:t>
            </a:r>
            <a:r>
              <a:rPr lang="en-US" sz="2400" b="1" dirty="0" err="1" smtClean="0"/>
              <a:t>Sriram</a:t>
            </a:r>
            <a:r>
              <a:rPr lang="en-US" sz="2400" b="1" dirty="0" smtClean="0"/>
              <a:t> </a:t>
            </a:r>
            <a:r>
              <a:rPr lang="en-US" sz="2400" b="1" dirty="0"/>
              <a:t>A</a:t>
            </a:r>
            <a:r>
              <a:rPr lang="en-US" sz="2400" b="1" dirty="0" smtClean="0"/>
              <a:t>rts And </a:t>
            </a:r>
            <a:r>
              <a:rPr lang="en-US" sz="2400" b="1" dirty="0" err="1"/>
              <a:t>S</a:t>
            </a:r>
            <a:r>
              <a:rPr lang="en-US" sz="2400" b="1" dirty="0" err="1" smtClean="0"/>
              <a:t>cince</a:t>
            </a:r>
            <a:r>
              <a:rPr lang="en-US" sz="2400" b="1" dirty="0" smtClean="0"/>
              <a:t> College </a:t>
            </a:r>
            <a:endParaRPr lang="en-US" sz="2400" b="1" dirty="0"/>
          </a:p>
          <a:p>
            <a:r>
              <a:rPr lang="en-US" sz="2400" b="1" dirty="0" smtClean="0"/>
              <a:t>UNIVERSITY: Madras Of University</a:t>
            </a:r>
            <a:endParaRPr lang="en-IN" sz="2400" b="1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90138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>
                <a:latin typeface="Arial Black" panose="020B0A04020102020204" pitchFamily="34" charset="0"/>
              </a:rPr>
              <a:t>RESULTS AND SCREENSHOTS</a:t>
            </a:r>
            <a:endParaRPr sz="4250" dirty="0">
              <a:latin typeface="Arial Black" panose="020B0A040201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39775" y="1707568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Website loads correctly in browsers without errors.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Sections display clearly with responsive adjustments.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Screenshots (homepage, skills, projects, contact) illustrate the outcome.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3048000"/>
            <a:ext cx="8076818" cy="351326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477777"/>
            <a:ext cx="4578668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>
                <a:latin typeface="Arial Black" panose="020B0A04020102020204" pitchFamily="34" charset="0"/>
              </a:rPr>
              <a:t>CONCLUSION</a:t>
            </a:r>
            <a:endParaRPr dirty="0">
              <a:latin typeface="Arial Black" panose="020B0A040201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752600" y="1981200"/>
            <a:ext cx="90678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The portfolio addresses the challenge of professional self-presentation.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Demonstrates </a:t>
            </a:r>
            <a:r>
              <a:rPr lang="en-US" sz="2800" b="1" dirty="0"/>
              <a:t>front-end development skills</a:t>
            </a:r>
            <a:r>
              <a:rPr lang="en-US" sz="2800" dirty="0"/>
              <a:t> and </a:t>
            </a:r>
            <a:r>
              <a:rPr lang="en-US" sz="2800" b="1" dirty="0"/>
              <a:t>design thinking</a:t>
            </a:r>
            <a:r>
              <a:rPr lang="en-US" sz="28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Acts as a career tool for job applications and networking.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Can be enhanced with future additions (backend integration, blogs, analytics).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927094"/>
            <a:ext cx="5014595" cy="447558"/>
          </a:xfrm>
          <a:prstGeom prst="rect">
            <a:avLst/>
          </a:prstGeom>
          <a:effectLst/>
        </p:spPr>
        <p:txBody>
          <a:bodyPr vert="horz" wrap="square" lIns="0" tIns="16510" rIns="0" bIns="0" rtlCol="0" anchor="ctr">
            <a:spAutoFit/>
          </a:bodyPr>
          <a:lstStyle/>
          <a:p>
            <a:pPr marL="12700">
              <a:spcBef>
                <a:spcPts val="130"/>
              </a:spcBef>
            </a:pPr>
            <a:r>
              <a:rPr lang="en-US" sz="2800" b="1" dirty="0">
                <a:latin typeface="Arial Black" panose="020B0A04020102020204" pitchFamily="34" charset="0"/>
                <a:ea typeface="+mn-ea"/>
                <a:cs typeface="Times New Roman" panose="02020603050405020304" pitchFamily="18" charset="0"/>
              </a:rPr>
              <a:t>PROJECT TITLE</a:t>
            </a:r>
            <a:endParaRPr sz="2800" b="1" dirty="0">
              <a:latin typeface="Arial Black" panose="020B0A04020102020204" pitchFamily="34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71600" y="2590800"/>
            <a:ext cx="9677400" cy="212365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6600" dirty="0">
                <a:latin typeface="Gabriola" panose="04040605051002020D02" pitchFamily="82" charset="0"/>
              </a:rPr>
              <a:t>Design and Development of a Digital Portfolio Website</a:t>
            </a:r>
          </a:p>
        </p:txBody>
      </p:sp>
    </p:spTree>
    <p:extLst>
      <p:ext uri="{BB962C8B-B14F-4D97-AF65-F5344CB8AC3E}">
        <p14:creationId xmlns:p14="http://schemas.microsoft.com/office/powerpoint/2010/main" val="3907664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927094"/>
            <a:ext cx="2043747" cy="44755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2800" b="1" dirty="0">
                <a:latin typeface="Arial Black" panose="020B0A04020102020204" pitchFamily="34" charset="0"/>
                <a:ea typeface="+mn-ea"/>
                <a:cs typeface="Times New Roman" panose="02020603050405020304" pitchFamily="18" charset="0"/>
              </a:rPr>
              <a:t>AGENDA</a:t>
            </a:r>
            <a:endParaRPr sz="2800" b="1" dirty="0">
              <a:latin typeface="Arial Black" panose="020B0A04020102020204" pitchFamily="34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514600" y="1381579"/>
            <a:ext cx="7162800" cy="483209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endParaRPr lang="en-US" sz="2800" b="1" dirty="0" smtClean="0">
              <a:latin typeface="Castellar" panose="020A0402060406010301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2800" b="1" dirty="0" smtClean="0">
                <a:latin typeface="Castellar" panose="020A0402060406010301" pitchFamily="18" charset="0"/>
                <a:cs typeface="Times New Roman" panose="02020603050405020304" pitchFamily="18" charset="0"/>
              </a:rPr>
              <a:t>Problem Statement</a:t>
            </a:r>
          </a:p>
          <a:p>
            <a:pPr>
              <a:buFont typeface="+mj-lt"/>
              <a:buAutoNum type="arabicPeriod"/>
            </a:pPr>
            <a:r>
              <a:rPr lang="en-US" sz="2800" b="1" dirty="0" smtClean="0">
                <a:latin typeface="Castellar" panose="020A0402060406010301" pitchFamily="18" charset="0"/>
                <a:cs typeface="Times New Roman" panose="02020603050405020304" pitchFamily="18" charset="0"/>
              </a:rPr>
              <a:t>Project Overview</a:t>
            </a:r>
          </a:p>
          <a:p>
            <a:pPr>
              <a:buFont typeface="+mj-lt"/>
              <a:buAutoNum type="arabicPeriod"/>
            </a:pPr>
            <a:r>
              <a:rPr lang="en-US" sz="2800" b="1" dirty="0" smtClean="0">
                <a:latin typeface="Castellar" panose="020A0402060406010301" pitchFamily="18" charset="0"/>
                <a:cs typeface="Times New Roman" panose="02020603050405020304" pitchFamily="18" charset="0"/>
              </a:rPr>
              <a:t>End Users</a:t>
            </a:r>
          </a:p>
          <a:p>
            <a:pPr>
              <a:buFont typeface="+mj-lt"/>
              <a:buAutoNum type="arabicPeriod"/>
            </a:pPr>
            <a:r>
              <a:rPr lang="en-US" sz="2800" b="1" dirty="0" smtClean="0">
                <a:latin typeface="Castellar" panose="020A0402060406010301" pitchFamily="18" charset="0"/>
                <a:cs typeface="Times New Roman" panose="02020603050405020304" pitchFamily="18" charset="0"/>
              </a:rPr>
              <a:t>Tools and Technologies</a:t>
            </a:r>
          </a:p>
          <a:p>
            <a:pPr>
              <a:buFont typeface="+mj-lt"/>
              <a:buAutoNum type="arabicPeriod"/>
            </a:pPr>
            <a:r>
              <a:rPr lang="en-US" sz="2800" b="1" dirty="0" smtClean="0">
                <a:latin typeface="Castellar" panose="020A0402060406010301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>
              <a:buFont typeface="+mj-lt"/>
              <a:buAutoNum type="arabicPeriod"/>
            </a:pPr>
            <a:r>
              <a:rPr lang="en-US" sz="2800" b="1" dirty="0" smtClean="0">
                <a:latin typeface="Castellar" panose="020A0402060406010301" pitchFamily="18" charset="0"/>
                <a:cs typeface="Times New Roman" panose="02020603050405020304" pitchFamily="18" charset="0"/>
              </a:rPr>
              <a:t>Features and Functionality</a:t>
            </a:r>
          </a:p>
          <a:p>
            <a:pPr>
              <a:buFont typeface="+mj-lt"/>
              <a:buAutoNum type="arabicPeriod"/>
            </a:pPr>
            <a:r>
              <a:rPr lang="en-US" sz="2800" b="1" dirty="0" smtClean="0">
                <a:latin typeface="Castellar" panose="020A0402060406010301" pitchFamily="18" charset="0"/>
                <a:cs typeface="Times New Roman" panose="02020603050405020304" pitchFamily="18" charset="0"/>
              </a:rPr>
              <a:t>Results and Screenshots</a:t>
            </a:r>
          </a:p>
          <a:p>
            <a:pPr>
              <a:buFont typeface="+mj-lt"/>
              <a:buAutoNum type="arabicPeriod"/>
            </a:pPr>
            <a:r>
              <a:rPr lang="en-US" sz="2800" b="1" dirty="0" smtClean="0">
                <a:latin typeface="Castellar" panose="020A0402060406010301" pitchFamily="18" charset="0"/>
                <a:cs typeface="Times New Roman" panose="02020603050405020304" pitchFamily="18" charset="0"/>
              </a:rPr>
              <a:t>Conclusion</a:t>
            </a:r>
          </a:p>
          <a:p>
            <a:pPr>
              <a:buFont typeface="+mj-lt"/>
              <a:buAutoNum type="arabicPeriod"/>
            </a:pPr>
            <a:r>
              <a:rPr lang="en-US" sz="2800" b="1" dirty="0" err="1" smtClean="0">
                <a:latin typeface="Castellar" panose="020A0402060406010301" pitchFamily="18" charset="0"/>
                <a:cs typeface="Times New Roman" panose="02020603050405020304" pitchFamily="18" charset="0"/>
              </a:rPr>
              <a:t>Github</a:t>
            </a:r>
            <a:r>
              <a:rPr lang="en-US" sz="2800" b="1" dirty="0" smtClean="0">
                <a:latin typeface="Castellar" panose="020A0402060406010301" pitchFamily="18" charset="0"/>
                <a:cs typeface="Times New Roman" panose="02020603050405020304" pitchFamily="18" charset="0"/>
              </a:rPr>
              <a:t> Link</a:t>
            </a:r>
          </a:p>
          <a:p>
            <a:endParaRPr lang="en-IN" sz="2800" b="1" dirty="0">
              <a:latin typeface="Castellar" panose="020A0402060406010301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3850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991600" y="3309937"/>
            <a:ext cx="2600071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2800" b="1" dirty="0" smtClean="0">
                <a:latin typeface="Arial Black" panose="020B0A04020102020204" pitchFamily="34" charset="0"/>
                <a:ea typeface="+mn-ea"/>
                <a:cs typeface="Times New Roman" panose="02020603050405020304" pitchFamily="18" charset="0"/>
              </a:rPr>
              <a:t>PROBLEM</a:t>
            </a:r>
            <a:r>
              <a:rPr lang="en-US" sz="4250" dirty="0"/>
              <a:t> </a:t>
            </a:r>
            <a:r>
              <a:rPr sz="2800" b="1" dirty="0">
                <a:latin typeface="Arial Black" panose="020B0A04020102020204" pitchFamily="34" charset="0"/>
                <a:ea typeface="+mn-ea"/>
                <a:cs typeface="Times New Roman" panose="02020603050405020304" pitchFamily="18" charset="0"/>
              </a:rPr>
              <a:t>STATEMENT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r>
              <a:rPr lang="en-US" dirty="0" smtClean="0"/>
              <a:t>In the modern digital era, students and professionals require an accessible and visually appealing way to present their skills and accomplishments.</a:t>
            </a:r>
          </a:p>
          <a:p>
            <a:r>
              <a:rPr lang="en-US" dirty="0" smtClean="0"/>
              <a:t>Traditional resumes often fail to showcase creativity, interactivity, and real project outcomes.</a:t>
            </a:r>
          </a:p>
          <a:p>
            <a:r>
              <a:rPr lang="en-US" dirty="0" smtClean="0"/>
              <a:t>A portfolio website bridges this gap by enabling interactive presentation of work, coding abilities, and design sensibilities.</a:t>
            </a:r>
          </a:p>
          <a:p>
            <a:r>
              <a:rPr lang="en-US" dirty="0" smtClean="0"/>
              <a:t>This project addresses the problem by creating a personal portfolio website that is responsive, professional, and easy to update.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2800" b="1" dirty="0">
                <a:latin typeface="Arial Black" panose="020B0A04020102020204" pitchFamily="34" charset="0"/>
                <a:ea typeface="+mn-ea"/>
                <a:cs typeface="Times New Roman" panose="02020603050405020304" pitchFamily="18" charset="0"/>
              </a:rPr>
              <a:t>PROJECT</a:t>
            </a:r>
            <a:r>
              <a:rPr lang="en-US" sz="4250" spc="5" dirty="0" smtClean="0"/>
              <a:t> </a:t>
            </a:r>
            <a:r>
              <a:rPr sz="2800" b="1" dirty="0">
                <a:latin typeface="Arial Black" panose="020B0A04020102020204" pitchFamily="34" charset="0"/>
                <a:ea typeface="+mn-ea"/>
                <a:cs typeface="Times New Roman" panose="02020603050405020304" pitchFamily="18" charset="0"/>
              </a:rPr>
              <a:t>OVERVIEW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1740910" y="2133600"/>
            <a:ext cx="6715125" cy="2923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Arial" panose="020B0604020202020204" pitchFamily="34" charset="0"/>
              </a:rPr>
              <a:t>Project Title</a:t>
            </a:r>
            <a:r>
              <a:rPr lang="en-US" altLang="en-US" sz="2800" dirty="0">
                <a:latin typeface="Arial" panose="020B0604020202020204" pitchFamily="34" charset="0"/>
              </a:rPr>
              <a:t>: </a:t>
            </a:r>
            <a:r>
              <a:rPr lang="en-US" sz="3200" b="1" dirty="0">
                <a:latin typeface="Gabriola" panose="04040605051002020D02" pitchFamily="82" charset="0"/>
              </a:rPr>
              <a:t>Design and Development of a Digital Portfolio Website</a:t>
            </a:r>
            <a:endParaRPr lang="en-US" sz="2400" b="1" dirty="0">
              <a:latin typeface="Gabriola" panose="04040605051002020D02" pitchFamily="82" charset="0"/>
            </a:endParaRP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responsive website built with core web technologies.</a:t>
            </a: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Contains sections like About Me, Skills, Projects, and Contact.</a:t>
            </a: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Highlights both </a:t>
            </a:r>
            <a:r>
              <a:rPr lang="en-US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technical expertise</a:t>
            </a: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design sense</a:t>
            </a: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Functions as a living resume that can be updated over time</a:t>
            </a:r>
            <a:r>
              <a:rPr lang="en-US" altLang="en-US" sz="2000" dirty="0">
                <a:latin typeface="Arial" panose="020B0604020202020204" pitchFamily="34" charset="0"/>
              </a:rPr>
              <a:t>.</a:t>
            </a:r>
          </a:p>
        </p:txBody>
      </p:sp>
      <p:grpSp>
        <p:nvGrpSpPr>
          <p:cNvPr id="15" name="object 2"/>
          <p:cNvGrpSpPr/>
          <p:nvPr/>
        </p:nvGrpSpPr>
        <p:grpSpPr>
          <a:xfrm>
            <a:off x="9366539" y="3366191"/>
            <a:ext cx="2943225" cy="3239829"/>
            <a:chOff x="8658225" y="2647950"/>
            <a:chExt cx="3533775" cy="3810000"/>
          </a:xfrm>
        </p:grpSpPr>
        <p:sp>
          <p:nvSpPr>
            <p:cNvPr id="16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57200" y="609600"/>
            <a:ext cx="6234748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>
                <a:latin typeface="Arial Black" panose="020B0A04020102020204" pitchFamily="34" charset="0"/>
              </a:rPr>
              <a:t>W</a:t>
            </a:r>
            <a:r>
              <a:rPr sz="3200" spc="-20" dirty="0">
                <a:latin typeface="Arial Black" panose="020B0A04020102020204" pitchFamily="34" charset="0"/>
              </a:rPr>
              <a:t>H</a:t>
            </a:r>
            <a:r>
              <a:rPr sz="3200" spc="20" dirty="0">
                <a:latin typeface="Arial Black" panose="020B0A04020102020204" pitchFamily="34" charset="0"/>
              </a:rPr>
              <a:t>O</a:t>
            </a:r>
            <a:r>
              <a:rPr sz="3200" spc="-235" dirty="0">
                <a:latin typeface="Arial Black" panose="020B0A04020102020204" pitchFamily="34" charset="0"/>
              </a:rPr>
              <a:t> </a:t>
            </a:r>
            <a:r>
              <a:rPr sz="3200" spc="-10" dirty="0">
                <a:latin typeface="Arial Black" panose="020B0A04020102020204" pitchFamily="34" charset="0"/>
              </a:rPr>
              <a:t>AR</a:t>
            </a:r>
            <a:r>
              <a:rPr sz="3200" spc="15" dirty="0">
                <a:latin typeface="Arial Black" panose="020B0A04020102020204" pitchFamily="34" charset="0"/>
              </a:rPr>
              <a:t>E</a:t>
            </a:r>
            <a:r>
              <a:rPr sz="3200" spc="-35" dirty="0">
                <a:latin typeface="Arial Black" panose="020B0A04020102020204" pitchFamily="34" charset="0"/>
              </a:rPr>
              <a:t> </a:t>
            </a:r>
            <a:r>
              <a:rPr sz="3200" spc="-10" dirty="0">
                <a:latin typeface="Arial Black" panose="020B0A04020102020204" pitchFamily="34" charset="0"/>
              </a:rPr>
              <a:t>T</a:t>
            </a:r>
            <a:r>
              <a:rPr sz="3200" spc="-15" dirty="0">
                <a:latin typeface="Arial Black" panose="020B0A04020102020204" pitchFamily="34" charset="0"/>
              </a:rPr>
              <a:t>H</a:t>
            </a:r>
            <a:r>
              <a:rPr sz="3200" spc="15" dirty="0">
                <a:latin typeface="Arial Black" panose="020B0A04020102020204" pitchFamily="34" charset="0"/>
              </a:rPr>
              <a:t>E</a:t>
            </a:r>
            <a:r>
              <a:rPr sz="3200" spc="-35" dirty="0">
                <a:latin typeface="Arial Black" panose="020B0A04020102020204" pitchFamily="34" charset="0"/>
              </a:rPr>
              <a:t> </a:t>
            </a:r>
            <a:r>
              <a:rPr sz="3200" spc="-20" dirty="0">
                <a:latin typeface="Arial Black" panose="020B0A04020102020204" pitchFamily="34" charset="0"/>
              </a:rPr>
              <a:t>E</a:t>
            </a:r>
            <a:r>
              <a:rPr sz="3200" spc="30" dirty="0">
                <a:latin typeface="Arial Black" panose="020B0A04020102020204" pitchFamily="34" charset="0"/>
              </a:rPr>
              <a:t>N</a:t>
            </a:r>
            <a:r>
              <a:rPr sz="3200" spc="15" dirty="0">
                <a:latin typeface="Arial Black" panose="020B0A04020102020204" pitchFamily="34" charset="0"/>
              </a:rPr>
              <a:t>D</a:t>
            </a:r>
            <a:r>
              <a:rPr sz="3200" spc="-45" dirty="0">
                <a:latin typeface="Arial Black" panose="020B0A04020102020204" pitchFamily="34" charset="0"/>
              </a:rPr>
              <a:t> </a:t>
            </a:r>
            <a:r>
              <a:rPr sz="3200" dirty="0">
                <a:latin typeface="Arial Black" panose="020B0A04020102020204" pitchFamily="34" charset="0"/>
              </a:rPr>
              <a:t>U</a:t>
            </a:r>
            <a:r>
              <a:rPr sz="3200" spc="10" dirty="0">
                <a:latin typeface="Arial Black" panose="020B0A04020102020204" pitchFamily="34" charset="0"/>
              </a:rPr>
              <a:t>S</a:t>
            </a:r>
            <a:r>
              <a:rPr sz="3200" spc="-25" dirty="0">
                <a:latin typeface="Arial Black" panose="020B0A04020102020204" pitchFamily="34" charset="0"/>
              </a:rPr>
              <a:t>E</a:t>
            </a:r>
            <a:r>
              <a:rPr sz="3200" spc="-10" dirty="0">
                <a:latin typeface="Arial Black" panose="020B0A04020102020204" pitchFamily="34" charset="0"/>
              </a:rPr>
              <a:t>R</a:t>
            </a:r>
            <a:r>
              <a:rPr sz="3200" spc="5" dirty="0">
                <a:latin typeface="Arial Black" panose="020B0A04020102020204" pitchFamily="34" charset="0"/>
              </a:rPr>
              <a:t>S?</a:t>
            </a:r>
            <a:endParaRPr sz="3200" dirty="0">
              <a:latin typeface="Arial Black" panose="020B0A04020102020204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 rot="10800000" flipV="1">
            <a:off x="1600200" y="2209800"/>
            <a:ext cx="8382000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Students/Professionals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– to showcase academic, technical, and creative work.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Recruiters &amp; Hiring Managers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– to quickly evaluate a candidate’s capabilities.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Mentors &amp; Teachers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– to track growth and give structured feedback.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Peers/Colleagues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– for collaboration and project reviews.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660463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>
                <a:latin typeface="Arial Black" panose="020B0A04020102020204" pitchFamily="34" charset="0"/>
              </a:rPr>
              <a:t>TOOLS AND TECHNIQUES</a:t>
            </a:r>
            <a:endParaRPr sz="3600" dirty="0">
              <a:latin typeface="Arial Black" panose="020B0A040201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05000" y="2514600"/>
            <a:ext cx="89154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HTML</a:t>
            </a:r>
            <a:r>
              <a:rPr lang="en-US" sz="2800" dirty="0"/>
              <a:t> – for structure and content.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CSS</a:t>
            </a:r>
            <a:r>
              <a:rPr lang="en-US" sz="2800" dirty="0"/>
              <a:t> – for design, styling, and responsive layouts.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JavaScript</a:t>
            </a:r>
            <a:r>
              <a:rPr lang="en-US" sz="2800" dirty="0"/>
              <a:t> – for interactivity and dynamic elements.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GitHub</a:t>
            </a:r>
            <a:r>
              <a:rPr lang="en-US" sz="2800" dirty="0"/>
              <a:t> – version control, project hosting, and easy sharing.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Responsive Design Principles</a:t>
            </a:r>
            <a:r>
              <a:rPr lang="en-US" sz="2800" dirty="0"/>
              <a:t> – ensuring usability across desktop, tablet, and mobile.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3400" y="381000"/>
            <a:ext cx="6042025" cy="124457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Arial Black" panose="020B0A04020102020204" pitchFamily="34" charset="0"/>
                <a:cs typeface="Trebuchet MS"/>
              </a:rPr>
              <a:t>POTFOLIO DESIGN AND LAYOUT</a:t>
            </a:r>
            <a:endParaRPr sz="4000" dirty="0">
              <a:latin typeface="Arial Black" panose="020B0A04020102020204" pitchFamily="34" charset="0"/>
              <a:cs typeface="Trebuchet MS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600200" y="2209800"/>
            <a:ext cx="9296400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Clean and minimal interface to ensure professionalism.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Logical structure: About, Skills, Projects, Contact.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Consistent fonts, colors, and branding for identity.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Adaptable to multiple devices and screen sizes.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Visual hierarchy makes navigation intuitive.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533400"/>
            <a:ext cx="8534399" cy="838200"/>
          </a:xfrm>
        </p:spPr>
        <p:txBody>
          <a:bodyPr/>
          <a:lstStyle/>
          <a:p>
            <a:r>
              <a:rPr lang="en-IN" dirty="0">
                <a:latin typeface="Arial Black" panose="020B0A04020102020204" pitchFamily="34" charset="0"/>
              </a:rPr>
              <a:t>FEATURES AND FUNCTIONALITY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057400" y="2286000"/>
            <a:ext cx="8686800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Smooth navigation between sections.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Project showcase with descriptions, links, or demos.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Contact form or contact details for communication.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Responsive and mobile-friendly design.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Optional animations or effects for better user engagement.</a:t>
            </a:r>
          </a:p>
        </p:txBody>
      </p:sp>
      <p:grpSp>
        <p:nvGrpSpPr>
          <p:cNvPr id="4" name="object 2"/>
          <p:cNvGrpSpPr/>
          <p:nvPr/>
        </p:nvGrpSpPr>
        <p:grpSpPr>
          <a:xfrm>
            <a:off x="9214139" y="3213791"/>
            <a:ext cx="2943225" cy="3239829"/>
            <a:chOff x="8658225" y="2647950"/>
            <a:chExt cx="3533775" cy="3810000"/>
          </a:xfrm>
        </p:grpSpPr>
        <p:sp>
          <p:nvSpPr>
            <p:cNvPr id="5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elestial">
    <a:dk1>
      <a:sysClr val="windowText" lastClr="000000"/>
    </a:dk1>
    <a:lt1>
      <a:sysClr val="window" lastClr="FFFFFF"/>
    </a:lt1>
    <a:dk2>
      <a:srgbClr val="18276C"/>
    </a:dk2>
    <a:lt2>
      <a:srgbClr val="EBEBEB"/>
    </a:lt2>
    <a:accent1>
      <a:srgbClr val="AC3EC1"/>
    </a:accent1>
    <a:accent2>
      <a:srgbClr val="477BD1"/>
    </a:accent2>
    <a:accent3>
      <a:srgbClr val="46B298"/>
    </a:accent3>
    <a:accent4>
      <a:srgbClr val="90BA4C"/>
    </a:accent4>
    <a:accent5>
      <a:srgbClr val="DD9D31"/>
    </a:accent5>
    <a:accent6>
      <a:srgbClr val="E25247"/>
    </a:accent6>
    <a:hlink>
      <a:srgbClr val="C573D2"/>
    </a:hlink>
    <a:folHlink>
      <a:srgbClr val="CCAEE8"/>
    </a:folHlink>
  </a:clrScheme>
</a:themeOverride>
</file>

<file path=ppt/theme/themeOverride2.xml><?xml version="1.0" encoding="utf-8"?>
<a:themeOverride xmlns:a="http://schemas.openxmlformats.org/drawingml/2006/main">
  <a:clrScheme name="Celestial">
    <a:dk1>
      <a:sysClr val="windowText" lastClr="000000"/>
    </a:dk1>
    <a:lt1>
      <a:sysClr val="window" lastClr="FFFFFF"/>
    </a:lt1>
    <a:dk2>
      <a:srgbClr val="18276C"/>
    </a:dk2>
    <a:lt2>
      <a:srgbClr val="EBEBEB"/>
    </a:lt2>
    <a:accent1>
      <a:srgbClr val="AC3EC1"/>
    </a:accent1>
    <a:accent2>
      <a:srgbClr val="477BD1"/>
    </a:accent2>
    <a:accent3>
      <a:srgbClr val="46B298"/>
    </a:accent3>
    <a:accent4>
      <a:srgbClr val="90BA4C"/>
    </a:accent4>
    <a:accent5>
      <a:srgbClr val="DD9D31"/>
    </a:accent5>
    <a:accent6>
      <a:srgbClr val="E25247"/>
    </a:accent6>
    <a:hlink>
      <a:srgbClr val="C573D2"/>
    </a:hlink>
    <a:folHlink>
      <a:srgbClr val="CCAE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435</TotalTime>
  <Words>467</Words>
  <Application>Microsoft Office PowerPoint</Application>
  <PresentationFormat>Widescreen</PresentationFormat>
  <Paragraphs>66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Arial</vt:lpstr>
      <vt:lpstr>Arial Black</vt:lpstr>
      <vt:lpstr>Calibri</vt:lpstr>
      <vt:lpstr>Calibri Light</vt:lpstr>
      <vt:lpstr>Castellar</vt:lpstr>
      <vt:lpstr>Gabriola</vt:lpstr>
      <vt:lpstr>Roboto</vt:lpstr>
      <vt:lpstr>Times New Roman</vt:lpstr>
      <vt:lpstr>Trebuchet MS</vt:lpstr>
      <vt:lpstr>Celestial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srvm</cp:lastModifiedBy>
  <cp:revision>32</cp:revision>
  <dcterms:created xsi:type="dcterms:W3CDTF">2024-03-29T15:07:22Z</dcterms:created>
  <dcterms:modified xsi:type="dcterms:W3CDTF">2025-09-12T09:37:41Z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