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2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01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7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70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47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25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0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1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6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6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3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4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7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2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5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3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9221A8-EB36-4BFD-974D-B64A943113D4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3A3B1-83FE-4B49-ABBC-F2B17604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5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BB9986-4640-C5A9-8750-B56314D4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749" y="3756911"/>
            <a:ext cx="8825658" cy="19389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Aritra</a:t>
            </a:r>
            <a:r>
              <a:rPr lang="en-US" dirty="0">
                <a:solidFill>
                  <a:schemeClr val="tx1"/>
                </a:solidFill>
              </a:rPr>
              <a:t> Bhattacharjee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RITAM DAS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PARTHA SADHU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PREETHAA DUTTA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564CDF-934B-0D00-DBCC-6CF80FDA2D49}"/>
              </a:ext>
            </a:extLst>
          </p:cNvPr>
          <p:cNvSpPr/>
          <p:nvPr/>
        </p:nvSpPr>
        <p:spPr>
          <a:xfrm>
            <a:off x="587008" y="1162097"/>
            <a:ext cx="1086066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1: </a:t>
            </a:r>
          </a:p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Expense Details For 6 Months</a:t>
            </a:r>
          </a:p>
        </p:txBody>
      </p:sp>
    </p:spTree>
    <p:extLst>
      <p:ext uri="{BB962C8B-B14F-4D97-AF65-F5344CB8AC3E}">
        <p14:creationId xmlns:p14="http://schemas.microsoft.com/office/powerpoint/2010/main" val="28567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AE82-267E-EB32-84CA-BB3031EF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0443"/>
          </a:xfrm>
        </p:spPr>
        <p:txBody>
          <a:bodyPr/>
          <a:lstStyle/>
          <a:p>
            <a:r>
              <a:rPr lang="en-US" sz="2000" dirty="0"/>
              <a:t>Q: 4) What amount is spent on each item of the categories with highest and 2nd highest expense amount (Pivot table).</a:t>
            </a:r>
            <a:br>
              <a:rPr lang="en-US" sz="2000" dirty="0"/>
            </a:br>
            <a:r>
              <a:rPr lang="en-US" sz="2000" dirty="0"/>
              <a:t>Visually represent the data with data bars (Conditional formatting)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A336F6-DE8F-0A8D-9C77-8E92D3F788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5" r="45748" b="5206"/>
          <a:stretch/>
        </p:blipFill>
        <p:spPr>
          <a:xfrm>
            <a:off x="744383" y="1966452"/>
            <a:ext cx="5459771" cy="39624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6A846-B9AE-5902-2B2B-C3D0587A7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1054" y="2300281"/>
            <a:ext cx="4396341" cy="3294741"/>
          </a:xfrm>
        </p:spPr>
        <p:txBody>
          <a:bodyPr>
            <a:noAutofit/>
          </a:bodyPr>
          <a:lstStyle/>
          <a:p>
            <a:r>
              <a:rPr lang="en-US" sz="2400" dirty="0"/>
              <a:t>Here in the pivot table the highest expense is marked in red color.</a:t>
            </a:r>
          </a:p>
          <a:p>
            <a:r>
              <a:rPr lang="en-US" sz="2400" dirty="0"/>
              <a:t>The second highest expense is marked in green color.</a:t>
            </a:r>
          </a:p>
          <a:p>
            <a:r>
              <a:rPr lang="en-US" sz="2400" dirty="0"/>
              <a:t>The lowest expense is marked in yellow color.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21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2F8B7C-5A06-C60B-FE86-52CB231BE8C5}"/>
              </a:ext>
            </a:extLst>
          </p:cNvPr>
          <p:cNvSpPr/>
          <p:nvPr/>
        </p:nvSpPr>
        <p:spPr>
          <a:xfrm>
            <a:off x="3041892" y="2377850"/>
            <a:ext cx="66822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495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91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Wingdings</vt:lpstr>
      <vt:lpstr>Wingdings 3</vt:lpstr>
      <vt:lpstr>Ion</vt:lpstr>
      <vt:lpstr>PowerPoint Presentation</vt:lpstr>
      <vt:lpstr>Q: 4) What amount is spent on each item of the categories with highest and 2nd highest expense amount (Pivot table). Visually represent the data with data bars (Conditional formatting)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Preethaa Dutta</dc:creator>
  <cp:lastModifiedBy>Preethaa Dutta</cp:lastModifiedBy>
  <cp:revision>3</cp:revision>
  <dcterms:created xsi:type="dcterms:W3CDTF">2024-06-21T11:34:43Z</dcterms:created>
  <dcterms:modified xsi:type="dcterms:W3CDTF">2024-06-21T12:46:48Z</dcterms:modified>
</cp:coreProperties>
</file>