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1"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661"/>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9199C6-7F3E-4349-87AE-B1F5DC6A2FB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846B22D-16C3-4B1A-BB32-81D1655E19A1}">
      <dgm:prSet/>
      <dgm:spPr/>
      <dgm:t>
        <a:bodyPr/>
        <a:lstStyle/>
        <a:p>
          <a:pPr algn="just">
            <a:lnSpc>
              <a:spcPct val="100000"/>
            </a:lnSpc>
          </a:pPr>
          <a:r>
            <a:rPr lang="en-US" dirty="0"/>
            <a:t>The goal of this project is to predict weather conditions, such as temperature, precipitation, or humidity, based on historical weather data. Using machine learning models, you can forecast future weather conditions by training on datasets that contain information about weather from the past (e.g., temperature, humidity, wind speed, pressure, and time-related features).</a:t>
          </a:r>
        </a:p>
      </dgm:t>
    </dgm:pt>
    <dgm:pt modelId="{400DA835-F785-4674-8BB2-80FC8F6A2856}" type="parTrans" cxnId="{63D5EAC0-2F94-4FE6-8B82-16588467BCE7}">
      <dgm:prSet/>
      <dgm:spPr/>
      <dgm:t>
        <a:bodyPr/>
        <a:lstStyle/>
        <a:p>
          <a:endParaRPr lang="en-US"/>
        </a:p>
      </dgm:t>
    </dgm:pt>
    <dgm:pt modelId="{188008AD-C5F7-48FA-999E-CD4D6DBA08EB}" type="sibTrans" cxnId="{63D5EAC0-2F94-4FE6-8B82-16588467BCE7}">
      <dgm:prSet/>
      <dgm:spPr/>
      <dgm:t>
        <a:bodyPr/>
        <a:lstStyle/>
        <a:p>
          <a:endParaRPr lang="en-US"/>
        </a:p>
      </dgm:t>
    </dgm:pt>
    <dgm:pt modelId="{D7E9E1EC-02B5-4DE7-AA49-EE21625C42AE}">
      <dgm:prSet/>
      <dgm:spPr/>
      <dgm:t>
        <a:bodyPr/>
        <a:lstStyle/>
        <a:p>
          <a:pPr algn="just">
            <a:lnSpc>
              <a:spcPct val="100000"/>
            </a:lnSpc>
          </a:pPr>
          <a:r>
            <a:rPr lang="en-US" dirty="0"/>
            <a:t>We want to predict a specific weather condition (e.g., daily temperature or precipitation) for a particular location or region based on historical weather data. The dataset will typically contain weather observations for multiple years, including temperature, wind speed, humidity, and other atmospheric conditions.</a:t>
          </a:r>
        </a:p>
      </dgm:t>
    </dgm:pt>
    <dgm:pt modelId="{5A0D9346-9BD5-445F-BA4F-BDB006C07DD3}" type="parTrans" cxnId="{A0812E82-4318-409D-9C85-0FBC720B97B0}">
      <dgm:prSet/>
      <dgm:spPr/>
      <dgm:t>
        <a:bodyPr/>
        <a:lstStyle/>
        <a:p>
          <a:endParaRPr lang="en-US"/>
        </a:p>
      </dgm:t>
    </dgm:pt>
    <dgm:pt modelId="{ED7E125E-3062-46BA-9695-5B54FE690833}" type="sibTrans" cxnId="{A0812E82-4318-409D-9C85-0FBC720B97B0}">
      <dgm:prSet/>
      <dgm:spPr/>
      <dgm:t>
        <a:bodyPr/>
        <a:lstStyle/>
        <a:p>
          <a:endParaRPr lang="en-US"/>
        </a:p>
      </dgm:t>
    </dgm:pt>
    <dgm:pt modelId="{A5BA15CA-E6DB-4D59-9F54-4E334DB90269}" type="pres">
      <dgm:prSet presAssocID="{139199C6-7F3E-4349-87AE-B1F5DC6A2FBD}" presName="root" presStyleCnt="0">
        <dgm:presLayoutVars>
          <dgm:dir/>
          <dgm:resizeHandles val="exact"/>
        </dgm:presLayoutVars>
      </dgm:prSet>
      <dgm:spPr/>
    </dgm:pt>
    <dgm:pt modelId="{AB8B3AFA-E865-4CAF-88C7-63D756565E4C}" type="pres">
      <dgm:prSet presAssocID="{7846B22D-16C3-4B1A-BB32-81D1655E19A1}" presName="compNode" presStyleCnt="0"/>
      <dgm:spPr/>
    </dgm:pt>
    <dgm:pt modelId="{EB2F8929-7EA4-4609-9EA6-1D12AB8F4243}" type="pres">
      <dgm:prSet presAssocID="{7846B22D-16C3-4B1A-BB32-81D1655E19A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artial Sun"/>
        </a:ext>
      </dgm:extLst>
    </dgm:pt>
    <dgm:pt modelId="{68A50CF6-14AE-4ED2-B5FF-2F653BB893E8}" type="pres">
      <dgm:prSet presAssocID="{7846B22D-16C3-4B1A-BB32-81D1655E19A1}" presName="spaceRect" presStyleCnt="0"/>
      <dgm:spPr/>
    </dgm:pt>
    <dgm:pt modelId="{BF57364F-D7D3-43B5-8D3A-B1CA9DDC2AC4}" type="pres">
      <dgm:prSet presAssocID="{7846B22D-16C3-4B1A-BB32-81D1655E19A1}" presName="textRect" presStyleLbl="revTx" presStyleIdx="0" presStyleCnt="2">
        <dgm:presLayoutVars>
          <dgm:chMax val="1"/>
          <dgm:chPref val="1"/>
        </dgm:presLayoutVars>
      </dgm:prSet>
      <dgm:spPr/>
    </dgm:pt>
    <dgm:pt modelId="{40F8936F-877C-41AE-A153-5870923E12BC}" type="pres">
      <dgm:prSet presAssocID="{188008AD-C5F7-48FA-999E-CD4D6DBA08EB}" presName="sibTrans" presStyleCnt="0"/>
      <dgm:spPr/>
    </dgm:pt>
    <dgm:pt modelId="{7F2F6879-6E0F-48D6-9ECF-7FAC43E240EA}" type="pres">
      <dgm:prSet presAssocID="{D7E9E1EC-02B5-4DE7-AA49-EE21625C42AE}" presName="compNode" presStyleCnt="0"/>
      <dgm:spPr/>
    </dgm:pt>
    <dgm:pt modelId="{E87171CC-4624-4AA0-969F-71FF7EE8A9B6}" type="pres">
      <dgm:prSet presAssocID="{D7E9E1EC-02B5-4DE7-AA49-EE21625C42A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ainy scene"/>
        </a:ext>
      </dgm:extLst>
    </dgm:pt>
    <dgm:pt modelId="{B6440A40-06F1-42E3-8FBA-210DE0B5FECA}" type="pres">
      <dgm:prSet presAssocID="{D7E9E1EC-02B5-4DE7-AA49-EE21625C42AE}" presName="spaceRect" presStyleCnt="0"/>
      <dgm:spPr/>
    </dgm:pt>
    <dgm:pt modelId="{55A29B84-173E-416A-8A38-2F9414D27B98}" type="pres">
      <dgm:prSet presAssocID="{D7E9E1EC-02B5-4DE7-AA49-EE21625C42AE}" presName="textRect" presStyleLbl="revTx" presStyleIdx="1" presStyleCnt="2">
        <dgm:presLayoutVars>
          <dgm:chMax val="1"/>
          <dgm:chPref val="1"/>
        </dgm:presLayoutVars>
      </dgm:prSet>
      <dgm:spPr/>
    </dgm:pt>
  </dgm:ptLst>
  <dgm:cxnLst>
    <dgm:cxn modelId="{3EDAA72A-61A1-4E44-B1B0-08B8C33C8A41}" type="presOf" srcId="{7846B22D-16C3-4B1A-BB32-81D1655E19A1}" destId="{BF57364F-D7D3-43B5-8D3A-B1CA9DDC2AC4}" srcOrd="0" destOrd="0" presId="urn:microsoft.com/office/officeart/2018/2/layout/IconLabelList"/>
    <dgm:cxn modelId="{B7EBF337-25A8-4C35-B219-126EE817E196}" type="presOf" srcId="{D7E9E1EC-02B5-4DE7-AA49-EE21625C42AE}" destId="{55A29B84-173E-416A-8A38-2F9414D27B98}" srcOrd="0" destOrd="0" presId="urn:microsoft.com/office/officeart/2018/2/layout/IconLabelList"/>
    <dgm:cxn modelId="{A0812E82-4318-409D-9C85-0FBC720B97B0}" srcId="{139199C6-7F3E-4349-87AE-B1F5DC6A2FBD}" destId="{D7E9E1EC-02B5-4DE7-AA49-EE21625C42AE}" srcOrd="1" destOrd="0" parTransId="{5A0D9346-9BD5-445F-BA4F-BDB006C07DD3}" sibTransId="{ED7E125E-3062-46BA-9695-5B54FE690833}"/>
    <dgm:cxn modelId="{2D91A59E-BFFD-4D06-AC60-CE48D72C81E7}" type="presOf" srcId="{139199C6-7F3E-4349-87AE-B1F5DC6A2FBD}" destId="{A5BA15CA-E6DB-4D59-9F54-4E334DB90269}" srcOrd="0" destOrd="0" presId="urn:microsoft.com/office/officeart/2018/2/layout/IconLabelList"/>
    <dgm:cxn modelId="{63D5EAC0-2F94-4FE6-8B82-16588467BCE7}" srcId="{139199C6-7F3E-4349-87AE-B1F5DC6A2FBD}" destId="{7846B22D-16C3-4B1A-BB32-81D1655E19A1}" srcOrd="0" destOrd="0" parTransId="{400DA835-F785-4674-8BB2-80FC8F6A2856}" sibTransId="{188008AD-C5F7-48FA-999E-CD4D6DBA08EB}"/>
    <dgm:cxn modelId="{57B766F9-9149-43B6-8E3D-0131AAAD13CD}" type="presParOf" srcId="{A5BA15CA-E6DB-4D59-9F54-4E334DB90269}" destId="{AB8B3AFA-E865-4CAF-88C7-63D756565E4C}" srcOrd="0" destOrd="0" presId="urn:microsoft.com/office/officeart/2018/2/layout/IconLabelList"/>
    <dgm:cxn modelId="{DF5FDA51-CF08-4BEA-8AA6-FC2CA19C189C}" type="presParOf" srcId="{AB8B3AFA-E865-4CAF-88C7-63D756565E4C}" destId="{EB2F8929-7EA4-4609-9EA6-1D12AB8F4243}" srcOrd="0" destOrd="0" presId="urn:microsoft.com/office/officeart/2018/2/layout/IconLabelList"/>
    <dgm:cxn modelId="{3172D176-848A-4681-9221-BA15887A18C9}" type="presParOf" srcId="{AB8B3AFA-E865-4CAF-88C7-63D756565E4C}" destId="{68A50CF6-14AE-4ED2-B5FF-2F653BB893E8}" srcOrd="1" destOrd="0" presId="urn:microsoft.com/office/officeart/2018/2/layout/IconLabelList"/>
    <dgm:cxn modelId="{BE15D313-371C-4E64-8C8F-C86C916AAAFD}" type="presParOf" srcId="{AB8B3AFA-E865-4CAF-88C7-63D756565E4C}" destId="{BF57364F-D7D3-43B5-8D3A-B1CA9DDC2AC4}" srcOrd="2" destOrd="0" presId="urn:microsoft.com/office/officeart/2018/2/layout/IconLabelList"/>
    <dgm:cxn modelId="{A5966D6C-6797-4FAE-A17B-0FDA48E89879}" type="presParOf" srcId="{A5BA15CA-E6DB-4D59-9F54-4E334DB90269}" destId="{40F8936F-877C-41AE-A153-5870923E12BC}" srcOrd="1" destOrd="0" presId="urn:microsoft.com/office/officeart/2018/2/layout/IconLabelList"/>
    <dgm:cxn modelId="{EDCE5164-0A63-47B4-A189-48CF0AE8AFAE}" type="presParOf" srcId="{A5BA15CA-E6DB-4D59-9F54-4E334DB90269}" destId="{7F2F6879-6E0F-48D6-9ECF-7FAC43E240EA}" srcOrd="2" destOrd="0" presId="urn:microsoft.com/office/officeart/2018/2/layout/IconLabelList"/>
    <dgm:cxn modelId="{E0C3FB55-9E38-48AB-8F2C-EB0B8929ED1A}" type="presParOf" srcId="{7F2F6879-6E0F-48D6-9ECF-7FAC43E240EA}" destId="{E87171CC-4624-4AA0-969F-71FF7EE8A9B6}" srcOrd="0" destOrd="0" presId="urn:microsoft.com/office/officeart/2018/2/layout/IconLabelList"/>
    <dgm:cxn modelId="{B942B9A1-859B-4003-9CFA-64DBF13ABA82}" type="presParOf" srcId="{7F2F6879-6E0F-48D6-9ECF-7FAC43E240EA}" destId="{B6440A40-06F1-42E3-8FBA-210DE0B5FECA}" srcOrd="1" destOrd="0" presId="urn:microsoft.com/office/officeart/2018/2/layout/IconLabelList"/>
    <dgm:cxn modelId="{AC1FF289-6D6B-44A3-B013-C1E027D10D5F}" type="presParOf" srcId="{7F2F6879-6E0F-48D6-9ECF-7FAC43E240EA}" destId="{55A29B84-173E-416A-8A38-2F9414D27B9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D28A6E-52F7-4335-B58E-FFFCBE2CD280}"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73A1407-7494-49E8-B90A-B05E4CF0EE66}">
      <dgm:prSet/>
      <dgm:spPr/>
      <dgm:t>
        <a:bodyPr/>
        <a:lstStyle/>
        <a:p>
          <a:r>
            <a:rPr lang="en-US"/>
            <a:t>The dataset contains detailed weather observations over a period of time, featuring hourly weather conditions. It has 96,453 entries and 12 columns.</a:t>
          </a:r>
        </a:p>
      </dgm:t>
    </dgm:pt>
    <dgm:pt modelId="{ACC9297A-FB3B-4AB5-ADF6-81700A9C3872}" type="parTrans" cxnId="{7EF68741-27E2-41FB-9380-38DCA92E7493}">
      <dgm:prSet/>
      <dgm:spPr/>
      <dgm:t>
        <a:bodyPr/>
        <a:lstStyle/>
        <a:p>
          <a:endParaRPr lang="en-US"/>
        </a:p>
      </dgm:t>
    </dgm:pt>
    <dgm:pt modelId="{0E126FEF-E6E0-41F9-A609-A0B91E7DA974}" type="sibTrans" cxnId="{7EF68741-27E2-41FB-9380-38DCA92E7493}">
      <dgm:prSet/>
      <dgm:spPr/>
      <dgm:t>
        <a:bodyPr/>
        <a:lstStyle/>
        <a:p>
          <a:endParaRPr lang="en-US"/>
        </a:p>
      </dgm:t>
    </dgm:pt>
    <dgm:pt modelId="{8F29AB43-FAB9-4749-99B9-A72BCA7A4C20}">
      <dgm:prSet/>
      <dgm:spPr/>
      <dgm:t>
        <a:bodyPr/>
        <a:lstStyle/>
        <a:p>
          <a:r>
            <a:rPr lang="en-US" b="1"/>
            <a:t>Formatted Date</a:t>
          </a:r>
          <a:r>
            <a:rPr lang="en-US"/>
            <a:t>: The timestamp of the observation.</a:t>
          </a:r>
        </a:p>
      </dgm:t>
    </dgm:pt>
    <dgm:pt modelId="{79D98473-AC67-4A4F-87BE-60384DDFDF71}" type="parTrans" cxnId="{1AE782A1-0D1D-4840-9184-D6BD9295635E}">
      <dgm:prSet/>
      <dgm:spPr/>
      <dgm:t>
        <a:bodyPr/>
        <a:lstStyle/>
        <a:p>
          <a:endParaRPr lang="en-US"/>
        </a:p>
      </dgm:t>
    </dgm:pt>
    <dgm:pt modelId="{3BE992FA-7746-46FF-8A58-6F83A71B8153}" type="sibTrans" cxnId="{1AE782A1-0D1D-4840-9184-D6BD9295635E}">
      <dgm:prSet/>
      <dgm:spPr/>
      <dgm:t>
        <a:bodyPr/>
        <a:lstStyle/>
        <a:p>
          <a:endParaRPr lang="en-US"/>
        </a:p>
      </dgm:t>
    </dgm:pt>
    <dgm:pt modelId="{3A86A2CD-422F-4336-970F-99187C51DB51}">
      <dgm:prSet/>
      <dgm:spPr/>
      <dgm:t>
        <a:bodyPr/>
        <a:lstStyle/>
        <a:p>
          <a:r>
            <a:rPr lang="en-US" b="1"/>
            <a:t>Summary</a:t>
          </a:r>
          <a:r>
            <a:rPr lang="en-US"/>
            <a:t>: A brief description of the weather condition (e.g., "Partly Cloudy", "Mostly Cloudy").</a:t>
          </a:r>
        </a:p>
      </dgm:t>
    </dgm:pt>
    <dgm:pt modelId="{BE74CFBE-0692-4647-988C-3EE98731D5B0}" type="parTrans" cxnId="{43ED4539-022A-4E68-958A-038239A0E7F6}">
      <dgm:prSet/>
      <dgm:spPr/>
      <dgm:t>
        <a:bodyPr/>
        <a:lstStyle/>
        <a:p>
          <a:endParaRPr lang="en-US"/>
        </a:p>
      </dgm:t>
    </dgm:pt>
    <dgm:pt modelId="{03597D79-277D-4623-8CE8-436D82A0A443}" type="sibTrans" cxnId="{43ED4539-022A-4E68-958A-038239A0E7F6}">
      <dgm:prSet/>
      <dgm:spPr/>
      <dgm:t>
        <a:bodyPr/>
        <a:lstStyle/>
        <a:p>
          <a:endParaRPr lang="en-US"/>
        </a:p>
      </dgm:t>
    </dgm:pt>
    <dgm:pt modelId="{6917FF57-4765-4B82-B621-6C0863165C96}">
      <dgm:prSet/>
      <dgm:spPr/>
      <dgm:t>
        <a:bodyPr/>
        <a:lstStyle/>
        <a:p>
          <a:r>
            <a:rPr lang="en-US" b="1"/>
            <a:t>Precip Type</a:t>
          </a:r>
          <a:r>
            <a:rPr lang="en-US"/>
            <a:t>: The type of precipitation (e.g., "rain", "snow").</a:t>
          </a:r>
        </a:p>
      </dgm:t>
    </dgm:pt>
    <dgm:pt modelId="{348B76CD-EA78-430D-B66F-2A06B99B27F6}" type="parTrans" cxnId="{6D40B29C-44F2-4C2E-95D7-4B21C10CD3B3}">
      <dgm:prSet/>
      <dgm:spPr/>
      <dgm:t>
        <a:bodyPr/>
        <a:lstStyle/>
        <a:p>
          <a:endParaRPr lang="en-US"/>
        </a:p>
      </dgm:t>
    </dgm:pt>
    <dgm:pt modelId="{7C897684-A673-4306-849A-DBB610D1AD9B}" type="sibTrans" cxnId="{6D40B29C-44F2-4C2E-95D7-4B21C10CD3B3}">
      <dgm:prSet/>
      <dgm:spPr/>
      <dgm:t>
        <a:bodyPr/>
        <a:lstStyle/>
        <a:p>
          <a:endParaRPr lang="en-US"/>
        </a:p>
      </dgm:t>
    </dgm:pt>
    <dgm:pt modelId="{A8704FD2-D2A1-4D35-8DB7-6CD07B07AFEC}">
      <dgm:prSet/>
      <dgm:spPr/>
      <dgm:t>
        <a:bodyPr/>
        <a:lstStyle/>
        <a:p>
          <a:r>
            <a:rPr lang="en-US" b="1"/>
            <a:t>Temperature (C)</a:t>
          </a:r>
          <a:r>
            <a:rPr lang="en-US"/>
            <a:t>:The actual temperature in Celsius.</a:t>
          </a:r>
        </a:p>
      </dgm:t>
    </dgm:pt>
    <dgm:pt modelId="{377EE455-5A4B-4653-B930-A430BA154869}" type="parTrans" cxnId="{DB7EAA9F-5F4A-4904-BB4C-1CE469A0EF6D}">
      <dgm:prSet/>
      <dgm:spPr/>
      <dgm:t>
        <a:bodyPr/>
        <a:lstStyle/>
        <a:p>
          <a:endParaRPr lang="en-US"/>
        </a:p>
      </dgm:t>
    </dgm:pt>
    <dgm:pt modelId="{18605F99-4253-45E7-BB12-ED4EF667D9BF}" type="sibTrans" cxnId="{DB7EAA9F-5F4A-4904-BB4C-1CE469A0EF6D}">
      <dgm:prSet/>
      <dgm:spPr/>
      <dgm:t>
        <a:bodyPr/>
        <a:lstStyle/>
        <a:p>
          <a:endParaRPr lang="en-US"/>
        </a:p>
      </dgm:t>
    </dgm:pt>
    <dgm:pt modelId="{435F2510-2E86-47A5-A0D5-C1F817FA67DA}">
      <dgm:prSet/>
      <dgm:spPr/>
      <dgm:t>
        <a:bodyPr/>
        <a:lstStyle/>
        <a:p>
          <a:r>
            <a:rPr lang="en-US" b="1"/>
            <a:t>Apparent Temperature (C)</a:t>
          </a:r>
          <a:r>
            <a:rPr lang="en-US"/>
            <a:t>:The "feels-like" temperature considering wind chill or humidity.</a:t>
          </a:r>
        </a:p>
      </dgm:t>
    </dgm:pt>
    <dgm:pt modelId="{BE2AC234-93E1-4EED-8E20-EFA0A9618C0D}" type="parTrans" cxnId="{7B90D073-2559-4BCC-BE1E-CE6F7518F545}">
      <dgm:prSet/>
      <dgm:spPr/>
      <dgm:t>
        <a:bodyPr/>
        <a:lstStyle/>
        <a:p>
          <a:endParaRPr lang="en-US"/>
        </a:p>
      </dgm:t>
    </dgm:pt>
    <dgm:pt modelId="{7C42CEE5-AA8D-45DC-8022-3427589CF81F}" type="sibTrans" cxnId="{7B90D073-2559-4BCC-BE1E-CE6F7518F545}">
      <dgm:prSet/>
      <dgm:spPr/>
      <dgm:t>
        <a:bodyPr/>
        <a:lstStyle/>
        <a:p>
          <a:endParaRPr lang="en-US"/>
        </a:p>
      </dgm:t>
    </dgm:pt>
    <dgm:pt modelId="{DC4A0859-5B2A-4E06-A8A8-8B8ADF07CF07}">
      <dgm:prSet/>
      <dgm:spPr/>
      <dgm:t>
        <a:bodyPr/>
        <a:lstStyle/>
        <a:p>
          <a:r>
            <a:rPr lang="en-US" b="1"/>
            <a:t>Humidity</a:t>
          </a:r>
          <a:r>
            <a:rPr lang="en-US"/>
            <a:t>: The relative humidity as a ratio (0 to 1).</a:t>
          </a:r>
        </a:p>
      </dgm:t>
    </dgm:pt>
    <dgm:pt modelId="{EE3132F9-8DAD-448D-9B87-221F29B887AF}" type="parTrans" cxnId="{AA082D6F-0C49-42C9-A298-8E68A898604A}">
      <dgm:prSet/>
      <dgm:spPr/>
      <dgm:t>
        <a:bodyPr/>
        <a:lstStyle/>
        <a:p>
          <a:endParaRPr lang="en-US"/>
        </a:p>
      </dgm:t>
    </dgm:pt>
    <dgm:pt modelId="{D6CD8C09-7856-41D9-8631-49C2182D1B2A}" type="sibTrans" cxnId="{AA082D6F-0C49-42C9-A298-8E68A898604A}">
      <dgm:prSet/>
      <dgm:spPr/>
      <dgm:t>
        <a:bodyPr/>
        <a:lstStyle/>
        <a:p>
          <a:endParaRPr lang="en-US"/>
        </a:p>
      </dgm:t>
    </dgm:pt>
    <dgm:pt modelId="{692D3D5F-09E7-421E-9CF4-22E33D2822FE}" type="pres">
      <dgm:prSet presAssocID="{FDD28A6E-52F7-4335-B58E-FFFCBE2CD280}" presName="root" presStyleCnt="0">
        <dgm:presLayoutVars>
          <dgm:dir/>
          <dgm:resizeHandles val="exact"/>
        </dgm:presLayoutVars>
      </dgm:prSet>
      <dgm:spPr/>
    </dgm:pt>
    <dgm:pt modelId="{8E2B4486-F972-4BDB-A8A9-809305D964C1}" type="pres">
      <dgm:prSet presAssocID="{FDD28A6E-52F7-4335-B58E-FFFCBE2CD280}" presName="container" presStyleCnt="0">
        <dgm:presLayoutVars>
          <dgm:dir/>
          <dgm:resizeHandles val="exact"/>
        </dgm:presLayoutVars>
      </dgm:prSet>
      <dgm:spPr/>
    </dgm:pt>
    <dgm:pt modelId="{B2C1ADFD-94B3-4A05-BA16-4B65FD243B48}" type="pres">
      <dgm:prSet presAssocID="{273A1407-7494-49E8-B90A-B05E4CF0EE66}" presName="compNode" presStyleCnt="0"/>
      <dgm:spPr/>
    </dgm:pt>
    <dgm:pt modelId="{70C3142F-550A-4859-86D8-65AA7EACE081}" type="pres">
      <dgm:prSet presAssocID="{273A1407-7494-49E8-B90A-B05E4CF0EE66}" presName="iconBgRect" presStyleLbl="bgShp" presStyleIdx="0" presStyleCnt="7"/>
      <dgm:spPr/>
    </dgm:pt>
    <dgm:pt modelId="{D5874839-FDAF-47A0-8014-9F882A70ABF0}" type="pres">
      <dgm:prSet presAssocID="{273A1407-7494-49E8-B90A-B05E4CF0EE66}"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inbow"/>
        </a:ext>
      </dgm:extLst>
    </dgm:pt>
    <dgm:pt modelId="{B48BD9F0-D3A4-4C8D-ADCF-43B01C2B0D9A}" type="pres">
      <dgm:prSet presAssocID="{273A1407-7494-49E8-B90A-B05E4CF0EE66}" presName="spaceRect" presStyleCnt="0"/>
      <dgm:spPr/>
    </dgm:pt>
    <dgm:pt modelId="{B4DCED88-E657-418E-9482-4E9357F3A837}" type="pres">
      <dgm:prSet presAssocID="{273A1407-7494-49E8-B90A-B05E4CF0EE66}" presName="textRect" presStyleLbl="revTx" presStyleIdx="0" presStyleCnt="7">
        <dgm:presLayoutVars>
          <dgm:chMax val="1"/>
          <dgm:chPref val="1"/>
        </dgm:presLayoutVars>
      </dgm:prSet>
      <dgm:spPr/>
    </dgm:pt>
    <dgm:pt modelId="{64CE4803-D983-4C38-8910-116345019A44}" type="pres">
      <dgm:prSet presAssocID="{0E126FEF-E6E0-41F9-A609-A0B91E7DA974}" presName="sibTrans" presStyleLbl="sibTrans2D1" presStyleIdx="0" presStyleCnt="0"/>
      <dgm:spPr/>
    </dgm:pt>
    <dgm:pt modelId="{E188B43E-7213-40DB-AF87-2A0BD2157766}" type="pres">
      <dgm:prSet presAssocID="{8F29AB43-FAB9-4749-99B9-A72BCA7A4C20}" presName="compNode" presStyleCnt="0"/>
      <dgm:spPr/>
    </dgm:pt>
    <dgm:pt modelId="{28692A65-0623-45B8-8FBF-91BE03BCA24E}" type="pres">
      <dgm:prSet presAssocID="{8F29AB43-FAB9-4749-99B9-A72BCA7A4C20}" presName="iconBgRect" presStyleLbl="bgShp" presStyleIdx="1" presStyleCnt="7"/>
      <dgm:spPr/>
    </dgm:pt>
    <dgm:pt modelId="{8AC7D1EF-2008-4D82-A2D0-C684EBFA1D6E}" type="pres">
      <dgm:prSet presAssocID="{8F29AB43-FAB9-4749-99B9-A72BCA7A4C20}"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08A1270D-72C5-4401-AD63-E6945E0DBFC3}" type="pres">
      <dgm:prSet presAssocID="{8F29AB43-FAB9-4749-99B9-A72BCA7A4C20}" presName="spaceRect" presStyleCnt="0"/>
      <dgm:spPr/>
    </dgm:pt>
    <dgm:pt modelId="{DB8F3155-D822-4CA3-A794-DB0EB1704949}" type="pres">
      <dgm:prSet presAssocID="{8F29AB43-FAB9-4749-99B9-A72BCA7A4C20}" presName="textRect" presStyleLbl="revTx" presStyleIdx="1" presStyleCnt="7">
        <dgm:presLayoutVars>
          <dgm:chMax val="1"/>
          <dgm:chPref val="1"/>
        </dgm:presLayoutVars>
      </dgm:prSet>
      <dgm:spPr/>
    </dgm:pt>
    <dgm:pt modelId="{BA93EE8E-68D6-4B1D-9F7C-7B4F7323472F}" type="pres">
      <dgm:prSet presAssocID="{3BE992FA-7746-46FF-8A58-6F83A71B8153}" presName="sibTrans" presStyleLbl="sibTrans2D1" presStyleIdx="0" presStyleCnt="0"/>
      <dgm:spPr/>
    </dgm:pt>
    <dgm:pt modelId="{B08765BE-4AA8-4CD7-B720-1B51E97633BD}" type="pres">
      <dgm:prSet presAssocID="{3A86A2CD-422F-4336-970F-99187C51DB51}" presName="compNode" presStyleCnt="0"/>
      <dgm:spPr/>
    </dgm:pt>
    <dgm:pt modelId="{52981F86-9B09-490E-8F55-2EEEDB08F440}" type="pres">
      <dgm:prSet presAssocID="{3A86A2CD-422F-4336-970F-99187C51DB51}" presName="iconBgRect" presStyleLbl="bgShp" presStyleIdx="2" presStyleCnt="7"/>
      <dgm:spPr/>
    </dgm:pt>
    <dgm:pt modelId="{F2E83704-1DAF-4BE2-89C2-32D67A76488E}" type="pres">
      <dgm:prSet presAssocID="{3A86A2CD-422F-4336-970F-99187C51DB51}"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rtial Sun"/>
        </a:ext>
      </dgm:extLst>
    </dgm:pt>
    <dgm:pt modelId="{A1E191AF-466D-4000-B7D2-0AC18C6CEBB4}" type="pres">
      <dgm:prSet presAssocID="{3A86A2CD-422F-4336-970F-99187C51DB51}" presName="spaceRect" presStyleCnt="0"/>
      <dgm:spPr/>
    </dgm:pt>
    <dgm:pt modelId="{1862C0A0-CF4C-41F1-BB8D-1F3F67FE2C58}" type="pres">
      <dgm:prSet presAssocID="{3A86A2CD-422F-4336-970F-99187C51DB51}" presName="textRect" presStyleLbl="revTx" presStyleIdx="2" presStyleCnt="7">
        <dgm:presLayoutVars>
          <dgm:chMax val="1"/>
          <dgm:chPref val="1"/>
        </dgm:presLayoutVars>
      </dgm:prSet>
      <dgm:spPr/>
    </dgm:pt>
    <dgm:pt modelId="{0F366AC7-BA5F-4D8C-9AC4-AAB83202C352}" type="pres">
      <dgm:prSet presAssocID="{03597D79-277D-4623-8CE8-436D82A0A443}" presName="sibTrans" presStyleLbl="sibTrans2D1" presStyleIdx="0" presStyleCnt="0"/>
      <dgm:spPr/>
    </dgm:pt>
    <dgm:pt modelId="{39E0872B-CADE-40E6-B8C2-15FB092863FE}" type="pres">
      <dgm:prSet presAssocID="{6917FF57-4765-4B82-B621-6C0863165C96}" presName="compNode" presStyleCnt="0"/>
      <dgm:spPr/>
    </dgm:pt>
    <dgm:pt modelId="{D0C4D02D-939D-41B0-A1EC-3D9B6C5900C7}" type="pres">
      <dgm:prSet presAssocID="{6917FF57-4765-4B82-B621-6C0863165C96}" presName="iconBgRect" presStyleLbl="bgShp" presStyleIdx="3" presStyleCnt="7"/>
      <dgm:spPr/>
    </dgm:pt>
    <dgm:pt modelId="{640FF84D-26C3-4DE7-9B2F-87FAC51AA4DD}" type="pres">
      <dgm:prSet presAssocID="{6917FF57-4765-4B82-B621-6C0863165C96}"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now"/>
        </a:ext>
      </dgm:extLst>
    </dgm:pt>
    <dgm:pt modelId="{7EEE0350-D3AE-41DE-85CB-B425CBC5A0EF}" type="pres">
      <dgm:prSet presAssocID="{6917FF57-4765-4B82-B621-6C0863165C96}" presName="spaceRect" presStyleCnt="0"/>
      <dgm:spPr/>
    </dgm:pt>
    <dgm:pt modelId="{6670EC0B-FE1F-4585-BB79-79DABFD6C473}" type="pres">
      <dgm:prSet presAssocID="{6917FF57-4765-4B82-B621-6C0863165C96}" presName="textRect" presStyleLbl="revTx" presStyleIdx="3" presStyleCnt="7">
        <dgm:presLayoutVars>
          <dgm:chMax val="1"/>
          <dgm:chPref val="1"/>
        </dgm:presLayoutVars>
      </dgm:prSet>
      <dgm:spPr/>
    </dgm:pt>
    <dgm:pt modelId="{D5F23324-EAF5-484E-ACB0-F486AC17DB22}" type="pres">
      <dgm:prSet presAssocID="{7C897684-A673-4306-849A-DBB610D1AD9B}" presName="sibTrans" presStyleLbl="sibTrans2D1" presStyleIdx="0" presStyleCnt="0"/>
      <dgm:spPr/>
    </dgm:pt>
    <dgm:pt modelId="{93D755EB-34AD-4E38-ADD0-4868867925FD}" type="pres">
      <dgm:prSet presAssocID="{A8704FD2-D2A1-4D35-8DB7-6CD07B07AFEC}" presName="compNode" presStyleCnt="0"/>
      <dgm:spPr/>
    </dgm:pt>
    <dgm:pt modelId="{518599C6-B644-424B-B22D-4E29912ECA82}" type="pres">
      <dgm:prSet presAssocID="{A8704FD2-D2A1-4D35-8DB7-6CD07B07AFEC}" presName="iconBgRect" presStyleLbl="bgShp" presStyleIdx="4" presStyleCnt="7"/>
      <dgm:spPr/>
    </dgm:pt>
    <dgm:pt modelId="{1BEBA12A-6044-49C0-80B3-C326358D2D63}" type="pres">
      <dgm:prSet presAssocID="{A8704FD2-D2A1-4D35-8DB7-6CD07B07AFEC}"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hermometer"/>
        </a:ext>
      </dgm:extLst>
    </dgm:pt>
    <dgm:pt modelId="{48D08A01-8D31-4FA7-BD74-502D32155116}" type="pres">
      <dgm:prSet presAssocID="{A8704FD2-D2A1-4D35-8DB7-6CD07B07AFEC}" presName="spaceRect" presStyleCnt="0"/>
      <dgm:spPr/>
    </dgm:pt>
    <dgm:pt modelId="{8BC3D75A-AA10-422A-996B-4B3964839947}" type="pres">
      <dgm:prSet presAssocID="{A8704FD2-D2A1-4D35-8DB7-6CD07B07AFEC}" presName="textRect" presStyleLbl="revTx" presStyleIdx="4" presStyleCnt="7">
        <dgm:presLayoutVars>
          <dgm:chMax val="1"/>
          <dgm:chPref val="1"/>
        </dgm:presLayoutVars>
      </dgm:prSet>
      <dgm:spPr/>
    </dgm:pt>
    <dgm:pt modelId="{D11AF92C-D840-4087-BAE5-FCD4F14F14A6}" type="pres">
      <dgm:prSet presAssocID="{18605F99-4253-45E7-BB12-ED4EF667D9BF}" presName="sibTrans" presStyleLbl="sibTrans2D1" presStyleIdx="0" presStyleCnt="0"/>
      <dgm:spPr/>
    </dgm:pt>
    <dgm:pt modelId="{32ED6022-E65A-4A87-A60B-1D30BC89F4CF}" type="pres">
      <dgm:prSet presAssocID="{435F2510-2E86-47A5-A0D5-C1F817FA67DA}" presName="compNode" presStyleCnt="0"/>
      <dgm:spPr/>
    </dgm:pt>
    <dgm:pt modelId="{E99541F4-F023-4506-8392-757BABBA237B}" type="pres">
      <dgm:prSet presAssocID="{435F2510-2E86-47A5-A0D5-C1F817FA67DA}" presName="iconBgRect" presStyleLbl="bgShp" presStyleIdx="5" presStyleCnt="7"/>
      <dgm:spPr/>
    </dgm:pt>
    <dgm:pt modelId="{732096B5-C6A9-4E80-B14C-8CC3C0CF3081}" type="pres">
      <dgm:prSet presAssocID="{435F2510-2E86-47A5-A0D5-C1F817FA67DA}"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ainy scene"/>
        </a:ext>
      </dgm:extLst>
    </dgm:pt>
    <dgm:pt modelId="{6A86C8CF-2821-4EE1-95E5-5F7D7C2EC40B}" type="pres">
      <dgm:prSet presAssocID="{435F2510-2E86-47A5-A0D5-C1F817FA67DA}" presName="spaceRect" presStyleCnt="0"/>
      <dgm:spPr/>
    </dgm:pt>
    <dgm:pt modelId="{69964ADC-4B11-48B4-85DA-367D393B097E}" type="pres">
      <dgm:prSet presAssocID="{435F2510-2E86-47A5-A0D5-C1F817FA67DA}" presName="textRect" presStyleLbl="revTx" presStyleIdx="5" presStyleCnt="7">
        <dgm:presLayoutVars>
          <dgm:chMax val="1"/>
          <dgm:chPref val="1"/>
        </dgm:presLayoutVars>
      </dgm:prSet>
      <dgm:spPr/>
    </dgm:pt>
    <dgm:pt modelId="{E1744844-465A-4F68-8C09-9760FD2B0438}" type="pres">
      <dgm:prSet presAssocID="{7C42CEE5-AA8D-45DC-8022-3427589CF81F}" presName="sibTrans" presStyleLbl="sibTrans2D1" presStyleIdx="0" presStyleCnt="0"/>
      <dgm:spPr/>
    </dgm:pt>
    <dgm:pt modelId="{4DE17552-916D-4D2C-86CB-F055541C5C30}" type="pres">
      <dgm:prSet presAssocID="{DC4A0859-5B2A-4E06-A8A8-8B8ADF07CF07}" presName="compNode" presStyleCnt="0"/>
      <dgm:spPr/>
    </dgm:pt>
    <dgm:pt modelId="{5AF69DBB-D74E-4D57-9962-68486106F973}" type="pres">
      <dgm:prSet presAssocID="{DC4A0859-5B2A-4E06-A8A8-8B8ADF07CF07}" presName="iconBgRect" presStyleLbl="bgShp" presStyleIdx="6" presStyleCnt="7"/>
      <dgm:spPr/>
    </dgm:pt>
    <dgm:pt modelId="{CC99F499-7DEF-4395-8B2E-F89CBFCD3296}" type="pres">
      <dgm:prSet presAssocID="{DC4A0859-5B2A-4E06-A8A8-8B8ADF07CF07}"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Sun"/>
        </a:ext>
      </dgm:extLst>
    </dgm:pt>
    <dgm:pt modelId="{D0B9F23F-FCBD-4B67-8C91-CBAF02947B3F}" type="pres">
      <dgm:prSet presAssocID="{DC4A0859-5B2A-4E06-A8A8-8B8ADF07CF07}" presName="spaceRect" presStyleCnt="0"/>
      <dgm:spPr/>
    </dgm:pt>
    <dgm:pt modelId="{60DC8CE0-E15C-4BCF-B2C9-A8874D021C8C}" type="pres">
      <dgm:prSet presAssocID="{DC4A0859-5B2A-4E06-A8A8-8B8ADF07CF07}" presName="textRect" presStyleLbl="revTx" presStyleIdx="6" presStyleCnt="7">
        <dgm:presLayoutVars>
          <dgm:chMax val="1"/>
          <dgm:chPref val="1"/>
        </dgm:presLayoutVars>
      </dgm:prSet>
      <dgm:spPr/>
    </dgm:pt>
  </dgm:ptLst>
  <dgm:cxnLst>
    <dgm:cxn modelId="{A6BE9407-FEC8-4F82-BD1D-3BAC738FE522}" type="presOf" srcId="{DC4A0859-5B2A-4E06-A8A8-8B8ADF07CF07}" destId="{60DC8CE0-E15C-4BCF-B2C9-A8874D021C8C}" srcOrd="0" destOrd="0" presId="urn:microsoft.com/office/officeart/2018/2/layout/IconCircleList"/>
    <dgm:cxn modelId="{66CACC0D-1D56-4219-A884-A7665F92CCCF}" type="presOf" srcId="{3A86A2CD-422F-4336-970F-99187C51DB51}" destId="{1862C0A0-CF4C-41F1-BB8D-1F3F67FE2C58}" srcOrd="0" destOrd="0" presId="urn:microsoft.com/office/officeart/2018/2/layout/IconCircleList"/>
    <dgm:cxn modelId="{78D82728-C116-4711-867C-B2F671797E37}" type="presOf" srcId="{0E126FEF-E6E0-41F9-A609-A0B91E7DA974}" destId="{64CE4803-D983-4C38-8910-116345019A44}" srcOrd="0" destOrd="0" presId="urn:microsoft.com/office/officeart/2018/2/layout/IconCircleList"/>
    <dgm:cxn modelId="{20D80C30-022D-4AB6-98D1-93B4AB074EEC}" type="presOf" srcId="{435F2510-2E86-47A5-A0D5-C1F817FA67DA}" destId="{69964ADC-4B11-48B4-85DA-367D393B097E}" srcOrd="0" destOrd="0" presId="urn:microsoft.com/office/officeart/2018/2/layout/IconCircleList"/>
    <dgm:cxn modelId="{43ED4539-022A-4E68-958A-038239A0E7F6}" srcId="{FDD28A6E-52F7-4335-B58E-FFFCBE2CD280}" destId="{3A86A2CD-422F-4336-970F-99187C51DB51}" srcOrd="2" destOrd="0" parTransId="{BE74CFBE-0692-4647-988C-3EE98731D5B0}" sibTransId="{03597D79-277D-4623-8CE8-436D82A0A443}"/>
    <dgm:cxn modelId="{28E8A03D-CCCF-423F-9B8F-32B9D55402F4}" type="presOf" srcId="{18605F99-4253-45E7-BB12-ED4EF667D9BF}" destId="{D11AF92C-D840-4087-BAE5-FCD4F14F14A6}" srcOrd="0" destOrd="0" presId="urn:microsoft.com/office/officeart/2018/2/layout/IconCircleList"/>
    <dgm:cxn modelId="{7EF68741-27E2-41FB-9380-38DCA92E7493}" srcId="{FDD28A6E-52F7-4335-B58E-FFFCBE2CD280}" destId="{273A1407-7494-49E8-B90A-B05E4CF0EE66}" srcOrd="0" destOrd="0" parTransId="{ACC9297A-FB3B-4AB5-ADF6-81700A9C3872}" sibTransId="{0E126FEF-E6E0-41F9-A609-A0B91E7DA974}"/>
    <dgm:cxn modelId="{73CCFD4D-3933-48B2-9FE6-A5DFB075FF78}" type="presOf" srcId="{8F29AB43-FAB9-4749-99B9-A72BCA7A4C20}" destId="{DB8F3155-D822-4CA3-A794-DB0EB1704949}" srcOrd="0" destOrd="0" presId="urn:microsoft.com/office/officeart/2018/2/layout/IconCircleList"/>
    <dgm:cxn modelId="{AA082D6F-0C49-42C9-A298-8E68A898604A}" srcId="{FDD28A6E-52F7-4335-B58E-FFFCBE2CD280}" destId="{DC4A0859-5B2A-4E06-A8A8-8B8ADF07CF07}" srcOrd="6" destOrd="0" parTransId="{EE3132F9-8DAD-448D-9B87-221F29B887AF}" sibTransId="{D6CD8C09-7856-41D9-8631-49C2182D1B2A}"/>
    <dgm:cxn modelId="{7B90D073-2559-4BCC-BE1E-CE6F7518F545}" srcId="{FDD28A6E-52F7-4335-B58E-FFFCBE2CD280}" destId="{435F2510-2E86-47A5-A0D5-C1F817FA67DA}" srcOrd="5" destOrd="0" parTransId="{BE2AC234-93E1-4EED-8E20-EFA0A9618C0D}" sibTransId="{7C42CEE5-AA8D-45DC-8022-3427589CF81F}"/>
    <dgm:cxn modelId="{8855D578-4436-4445-8FA5-32799D71D71A}" type="presOf" srcId="{03597D79-277D-4623-8CE8-436D82A0A443}" destId="{0F366AC7-BA5F-4D8C-9AC4-AAB83202C352}" srcOrd="0" destOrd="0" presId="urn:microsoft.com/office/officeart/2018/2/layout/IconCircleList"/>
    <dgm:cxn modelId="{61B7BF95-DFEA-4405-9731-51AF67E9BE42}" type="presOf" srcId="{A8704FD2-D2A1-4D35-8DB7-6CD07B07AFEC}" destId="{8BC3D75A-AA10-422A-996B-4B3964839947}" srcOrd="0" destOrd="0" presId="urn:microsoft.com/office/officeart/2018/2/layout/IconCircleList"/>
    <dgm:cxn modelId="{6D40B29C-44F2-4C2E-95D7-4B21C10CD3B3}" srcId="{FDD28A6E-52F7-4335-B58E-FFFCBE2CD280}" destId="{6917FF57-4765-4B82-B621-6C0863165C96}" srcOrd="3" destOrd="0" parTransId="{348B76CD-EA78-430D-B66F-2A06B99B27F6}" sibTransId="{7C897684-A673-4306-849A-DBB610D1AD9B}"/>
    <dgm:cxn modelId="{DB7EAA9F-5F4A-4904-BB4C-1CE469A0EF6D}" srcId="{FDD28A6E-52F7-4335-B58E-FFFCBE2CD280}" destId="{A8704FD2-D2A1-4D35-8DB7-6CD07B07AFEC}" srcOrd="4" destOrd="0" parTransId="{377EE455-5A4B-4653-B930-A430BA154869}" sibTransId="{18605F99-4253-45E7-BB12-ED4EF667D9BF}"/>
    <dgm:cxn modelId="{1AE782A1-0D1D-4840-9184-D6BD9295635E}" srcId="{FDD28A6E-52F7-4335-B58E-FFFCBE2CD280}" destId="{8F29AB43-FAB9-4749-99B9-A72BCA7A4C20}" srcOrd="1" destOrd="0" parTransId="{79D98473-AC67-4A4F-87BE-60384DDFDF71}" sibTransId="{3BE992FA-7746-46FF-8A58-6F83A71B8153}"/>
    <dgm:cxn modelId="{115A72A9-D1E0-4B21-8418-76B1CC77247B}" type="presOf" srcId="{6917FF57-4765-4B82-B621-6C0863165C96}" destId="{6670EC0B-FE1F-4585-BB79-79DABFD6C473}" srcOrd="0" destOrd="0" presId="urn:microsoft.com/office/officeart/2018/2/layout/IconCircleList"/>
    <dgm:cxn modelId="{7342A8B2-78FF-472B-ABD8-C517B23C265C}" type="presOf" srcId="{FDD28A6E-52F7-4335-B58E-FFFCBE2CD280}" destId="{692D3D5F-09E7-421E-9CF4-22E33D2822FE}" srcOrd="0" destOrd="0" presId="urn:microsoft.com/office/officeart/2018/2/layout/IconCircleList"/>
    <dgm:cxn modelId="{E854F6BB-ABE5-41D6-BEB9-FE8F2D7AA262}" type="presOf" srcId="{7C897684-A673-4306-849A-DBB610D1AD9B}" destId="{D5F23324-EAF5-484E-ACB0-F486AC17DB22}" srcOrd="0" destOrd="0" presId="urn:microsoft.com/office/officeart/2018/2/layout/IconCircleList"/>
    <dgm:cxn modelId="{43D6CCC2-9E81-4BF7-895B-B6FF9BA969E4}" type="presOf" srcId="{7C42CEE5-AA8D-45DC-8022-3427589CF81F}" destId="{E1744844-465A-4F68-8C09-9760FD2B0438}" srcOrd="0" destOrd="0" presId="urn:microsoft.com/office/officeart/2018/2/layout/IconCircleList"/>
    <dgm:cxn modelId="{07C899E6-C6DD-48C2-A629-7D856111CD14}" type="presOf" srcId="{273A1407-7494-49E8-B90A-B05E4CF0EE66}" destId="{B4DCED88-E657-418E-9482-4E9357F3A837}" srcOrd="0" destOrd="0" presId="urn:microsoft.com/office/officeart/2018/2/layout/IconCircleList"/>
    <dgm:cxn modelId="{BA2C82EA-48A7-49E0-B846-AF412827ED6D}" type="presOf" srcId="{3BE992FA-7746-46FF-8A58-6F83A71B8153}" destId="{BA93EE8E-68D6-4B1D-9F7C-7B4F7323472F}" srcOrd="0" destOrd="0" presId="urn:microsoft.com/office/officeart/2018/2/layout/IconCircleList"/>
    <dgm:cxn modelId="{820F5227-D91B-43B2-A8BB-95E09E958A27}" type="presParOf" srcId="{692D3D5F-09E7-421E-9CF4-22E33D2822FE}" destId="{8E2B4486-F972-4BDB-A8A9-809305D964C1}" srcOrd="0" destOrd="0" presId="urn:microsoft.com/office/officeart/2018/2/layout/IconCircleList"/>
    <dgm:cxn modelId="{A8964513-CA72-4617-8748-36442FB36478}" type="presParOf" srcId="{8E2B4486-F972-4BDB-A8A9-809305D964C1}" destId="{B2C1ADFD-94B3-4A05-BA16-4B65FD243B48}" srcOrd="0" destOrd="0" presId="urn:microsoft.com/office/officeart/2018/2/layout/IconCircleList"/>
    <dgm:cxn modelId="{F55246CD-3CD6-47BE-AA07-F56C6CC77445}" type="presParOf" srcId="{B2C1ADFD-94B3-4A05-BA16-4B65FD243B48}" destId="{70C3142F-550A-4859-86D8-65AA7EACE081}" srcOrd="0" destOrd="0" presId="urn:microsoft.com/office/officeart/2018/2/layout/IconCircleList"/>
    <dgm:cxn modelId="{53E65FB8-E70E-49B2-9D40-7335C57B3305}" type="presParOf" srcId="{B2C1ADFD-94B3-4A05-BA16-4B65FD243B48}" destId="{D5874839-FDAF-47A0-8014-9F882A70ABF0}" srcOrd="1" destOrd="0" presId="urn:microsoft.com/office/officeart/2018/2/layout/IconCircleList"/>
    <dgm:cxn modelId="{EA3A62D4-87C9-4F10-86E1-9F867C287E24}" type="presParOf" srcId="{B2C1ADFD-94B3-4A05-BA16-4B65FD243B48}" destId="{B48BD9F0-D3A4-4C8D-ADCF-43B01C2B0D9A}" srcOrd="2" destOrd="0" presId="urn:microsoft.com/office/officeart/2018/2/layout/IconCircleList"/>
    <dgm:cxn modelId="{582913A4-9394-44AF-B484-828F526C244B}" type="presParOf" srcId="{B2C1ADFD-94B3-4A05-BA16-4B65FD243B48}" destId="{B4DCED88-E657-418E-9482-4E9357F3A837}" srcOrd="3" destOrd="0" presId="urn:microsoft.com/office/officeart/2018/2/layout/IconCircleList"/>
    <dgm:cxn modelId="{9483F094-DF63-4800-80B1-8F587324F621}" type="presParOf" srcId="{8E2B4486-F972-4BDB-A8A9-809305D964C1}" destId="{64CE4803-D983-4C38-8910-116345019A44}" srcOrd="1" destOrd="0" presId="urn:microsoft.com/office/officeart/2018/2/layout/IconCircleList"/>
    <dgm:cxn modelId="{02CFB244-BB51-493C-8768-41966C2C2964}" type="presParOf" srcId="{8E2B4486-F972-4BDB-A8A9-809305D964C1}" destId="{E188B43E-7213-40DB-AF87-2A0BD2157766}" srcOrd="2" destOrd="0" presId="urn:microsoft.com/office/officeart/2018/2/layout/IconCircleList"/>
    <dgm:cxn modelId="{D83DBB4B-A1F7-41FA-BFBA-1483052DA14E}" type="presParOf" srcId="{E188B43E-7213-40DB-AF87-2A0BD2157766}" destId="{28692A65-0623-45B8-8FBF-91BE03BCA24E}" srcOrd="0" destOrd="0" presId="urn:microsoft.com/office/officeart/2018/2/layout/IconCircleList"/>
    <dgm:cxn modelId="{F8BA0479-30B7-4D35-81AC-BAEE51A10A49}" type="presParOf" srcId="{E188B43E-7213-40DB-AF87-2A0BD2157766}" destId="{8AC7D1EF-2008-4D82-A2D0-C684EBFA1D6E}" srcOrd="1" destOrd="0" presId="urn:microsoft.com/office/officeart/2018/2/layout/IconCircleList"/>
    <dgm:cxn modelId="{FC476B37-6A99-4BB2-9AF3-807A00880BC0}" type="presParOf" srcId="{E188B43E-7213-40DB-AF87-2A0BD2157766}" destId="{08A1270D-72C5-4401-AD63-E6945E0DBFC3}" srcOrd="2" destOrd="0" presId="urn:microsoft.com/office/officeart/2018/2/layout/IconCircleList"/>
    <dgm:cxn modelId="{420F612F-D221-434B-B078-5D21611B69B0}" type="presParOf" srcId="{E188B43E-7213-40DB-AF87-2A0BD2157766}" destId="{DB8F3155-D822-4CA3-A794-DB0EB1704949}" srcOrd="3" destOrd="0" presId="urn:microsoft.com/office/officeart/2018/2/layout/IconCircleList"/>
    <dgm:cxn modelId="{1F4BBC44-E7BA-4C33-B42A-603B806754E9}" type="presParOf" srcId="{8E2B4486-F972-4BDB-A8A9-809305D964C1}" destId="{BA93EE8E-68D6-4B1D-9F7C-7B4F7323472F}" srcOrd="3" destOrd="0" presId="urn:microsoft.com/office/officeart/2018/2/layout/IconCircleList"/>
    <dgm:cxn modelId="{6258C00E-E6C1-43D9-A8F4-DAA75A51DB7E}" type="presParOf" srcId="{8E2B4486-F972-4BDB-A8A9-809305D964C1}" destId="{B08765BE-4AA8-4CD7-B720-1B51E97633BD}" srcOrd="4" destOrd="0" presId="urn:microsoft.com/office/officeart/2018/2/layout/IconCircleList"/>
    <dgm:cxn modelId="{7BC6E46C-26E9-49F8-9E5C-BB3FB641B388}" type="presParOf" srcId="{B08765BE-4AA8-4CD7-B720-1B51E97633BD}" destId="{52981F86-9B09-490E-8F55-2EEEDB08F440}" srcOrd="0" destOrd="0" presId="urn:microsoft.com/office/officeart/2018/2/layout/IconCircleList"/>
    <dgm:cxn modelId="{18E58F55-FC25-4757-BFB8-54E48865B703}" type="presParOf" srcId="{B08765BE-4AA8-4CD7-B720-1B51E97633BD}" destId="{F2E83704-1DAF-4BE2-89C2-32D67A76488E}" srcOrd="1" destOrd="0" presId="urn:microsoft.com/office/officeart/2018/2/layout/IconCircleList"/>
    <dgm:cxn modelId="{785F899F-F6CB-46EF-B55F-6302829B327E}" type="presParOf" srcId="{B08765BE-4AA8-4CD7-B720-1B51E97633BD}" destId="{A1E191AF-466D-4000-B7D2-0AC18C6CEBB4}" srcOrd="2" destOrd="0" presId="urn:microsoft.com/office/officeart/2018/2/layout/IconCircleList"/>
    <dgm:cxn modelId="{AAD708EC-099A-489C-A31B-5930489C8EEF}" type="presParOf" srcId="{B08765BE-4AA8-4CD7-B720-1B51E97633BD}" destId="{1862C0A0-CF4C-41F1-BB8D-1F3F67FE2C58}" srcOrd="3" destOrd="0" presId="urn:microsoft.com/office/officeart/2018/2/layout/IconCircleList"/>
    <dgm:cxn modelId="{256B6723-7EA0-4E6F-85EC-C88245F41EF2}" type="presParOf" srcId="{8E2B4486-F972-4BDB-A8A9-809305D964C1}" destId="{0F366AC7-BA5F-4D8C-9AC4-AAB83202C352}" srcOrd="5" destOrd="0" presId="urn:microsoft.com/office/officeart/2018/2/layout/IconCircleList"/>
    <dgm:cxn modelId="{24141424-3F67-4995-B4FC-F7EFBACEDBDF}" type="presParOf" srcId="{8E2B4486-F972-4BDB-A8A9-809305D964C1}" destId="{39E0872B-CADE-40E6-B8C2-15FB092863FE}" srcOrd="6" destOrd="0" presId="urn:microsoft.com/office/officeart/2018/2/layout/IconCircleList"/>
    <dgm:cxn modelId="{2F73C378-41BF-4D1F-AADE-F20B45CF2440}" type="presParOf" srcId="{39E0872B-CADE-40E6-B8C2-15FB092863FE}" destId="{D0C4D02D-939D-41B0-A1EC-3D9B6C5900C7}" srcOrd="0" destOrd="0" presId="urn:microsoft.com/office/officeart/2018/2/layout/IconCircleList"/>
    <dgm:cxn modelId="{61EB92CA-C11B-4D4E-9270-C0903A0E0BC2}" type="presParOf" srcId="{39E0872B-CADE-40E6-B8C2-15FB092863FE}" destId="{640FF84D-26C3-4DE7-9B2F-87FAC51AA4DD}" srcOrd="1" destOrd="0" presId="urn:microsoft.com/office/officeart/2018/2/layout/IconCircleList"/>
    <dgm:cxn modelId="{9E8F80D5-FCD1-4DAE-A236-39C3C2261E31}" type="presParOf" srcId="{39E0872B-CADE-40E6-B8C2-15FB092863FE}" destId="{7EEE0350-D3AE-41DE-85CB-B425CBC5A0EF}" srcOrd="2" destOrd="0" presId="urn:microsoft.com/office/officeart/2018/2/layout/IconCircleList"/>
    <dgm:cxn modelId="{376A7649-723B-4185-9C27-7E264CEA5C7A}" type="presParOf" srcId="{39E0872B-CADE-40E6-B8C2-15FB092863FE}" destId="{6670EC0B-FE1F-4585-BB79-79DABFD6C473}" srcOrd="3" destOrd="0" presId="urn:microsoft.com/office/officeart/2018/2/layout/IconCircleList"/>
    <dgm:cxn modelId="{6A06D8FA-B0CF-4095-AF7C-FBA6A5BD097C}" type="presParOf" srcId="{8E2B4486-F972-4BDB-A8A9-809305D964C1}" destId="{D5F23324-EAF5-484E-ACB0-F486AC17DB22}" srcOrd="7" destOrd="0" presId="urn:microsoft.com/office/officeart/2018/2/layout/IconCircleList"/>
    <dgm:cxn modelId="{63405D8A-977F-410C-A459-5920E13204D8}" type="presParOf" srcId="{8E2B4486-F972-4BDB-A8A9-809305D964C1}" destId="{93D755EB-34AD-4E38-ADD0-4868867925FD}" srcOrd="8" destOrd="0" presId="urn:microsoft.com/office/officeart/2018/2/layout/IconCircleList"/>
    <dgm:cxn modelId="{592903A3-E127-451B-86FA-E15F6E3A9681}" type="presParOf" srcId="{93D755EB-34AD-4E38-ADD0-4868867925FD}" destId="{518599C6-B644-424B-B22D-4E29912ECA82}" srcOrd="0" destOrd="0" presId="urn:microsoft.com/office/officeart/2018/2/layout/IconCircleList"/>
    <dgm:cxn modelId="{A200475B-E72D-480C-BA90-2057D7D016FA}" type="presParOf" srcId="{93D755EB-34AD-4E38-ADD0-4868867925FD}" destId="{1BEBA12A-6044-49C0-80B3-C326358D2D63}" srcOrd="1" destOrd="0" presId="urn:microsoft.com/office/officeart/2018/2/layout/IconCircleList"/>
    <dgm:cxn modelId="{43FF670A-58E6-468D-8323-BF5BFE349B8C}" type="presParOf" srcId="{93D755EB-34AD-4E38-ADD0-4868867925FD}" destId="{48D08A01-8D31-4FA7-BD74-502D32155116}" srcOrd="2" destOrd="0" presId="urn:microsoft.com/office/officeart/2018/2/layout/IconCircleList"/>
    <dgm:cxn modelId="{3AC79D71-E058-4508-AE13-4D49675E0D7A}" type="presParOf" srcId="{93D755EB-34AD-4E38-ADD0-4868867925FD}" destId="{8BC3D75A-AA10-422A-996B-4B3964839947}" srcOrd="3" destOrd="0" presId="urn:microsoft.com/office/officeart/2018/2/layout/IconCircleList"/>
    <dgm:cxn modelId="{D4E830BE-6D84-4890-A091-256853CB864D}" type="presParOf" srcId="{8E2B4486-F972-4BDB-A8A9-809305D964C1}" destId="{D11AF92C-D840-4087-BAE5-FCD4F14F14A6}" srcOrd="9" destOrd="0" presId="urn:microsoft.com/office/officeart/2018/2/layout/IconCircleList"/>
    <dgm:cxn modelId="{335F5636-1560-446A-A969-23FF90DC4CE9}" type="presParOf" srcId="{8E2B4486-F972-4BDB-A8A9-809305D964C1}" destId="{32ED6022-E65A-4A87-A60B-1D30BC89F4CF}" srcOrd="10" destOrd="0" presId="urn:microsoft.com/office/officeart/2018/2/layout/IconCircleList"/>
    <dgm:cxn modelId="{9D3C247C-944D-4625-A2E5-04233BB7C138}" type="presParOf" srcId="{32ED6022-E65A-4A87-A60B-1D30BC89F4CF}" destId="{E99541F4-F023-4506-8392-757BABBA237B}" srcOrd="0" destOrd="0" presId="urn:microsoft.com/office/officeart/2018/2/layout/IconCircleList"/>
    <dgm:cxn modelId="{B0CEF6B2-C28D-452B-BAAF-30DC94850475}" type="presParOf" srcId="{32ED6022-E65A-4A87-A60B-1D30BC89F4CF}" destId="{732096B5-C6A9-4E80-B14C-8CC3C0CF3081}" srcOrd="1" destOrd="0" presId="urn:microsoft.com/office/officeart/2018/2/layout/IconCircleList"/>
    <dgm:cxn modelId="{BE1B09EC-414C-4B0E-81B5-8FE4016E1039}" type="presParOf" srcId="{32ED6022-E65A-4A87-A60B-1D30BC89F4CF}" destId="{6A86C8CF-2821-4EE1-95E5-5F7D7C2EC40B}" srcOrd="2" destOrd="0" presId="urn:microsoft.com/office/officeart/2018/2/layout/IconCircleList"/>
    <dgm:cxn modelId="{547D6EAA-C38B-47AA-BB29-765074405EF6}" type="presParOf" srcId="{32ED6022-E65A-4A87-A60B-1D30BC89F4CF}" destId="{69964ADC-4B11-48B4-85DA-367D393B097E}" srcOrd="3" destOrd="0" presId="urn:microsoft.com/office/officeart/2018/2/layout/IconCircleList"/>
    <dgm:cxn modelId="{7946237A-0492-4E88-B9A6-2FB97BF74764}" type="presParOf" srcId="{8E2B4486-F972-4BDB-A8A9-809305D964C1}" destId="{E1744844-465A-4F68-8C09-9760FD2B0438}" srcOrd="11" destOrd="0" presId="urn:microsoft.com/office/officeart/2018/2/layout/IconCircleList"/>
    <dgm:cxn modelId="{6A922AEE-F922-4EC0-AAE1-13EEFE8C42EB}" type="presParOf" srcId="{8E2B4486-F972-4BDB-A8A9-809305D964C1}" destId="{4DE17552-916D-4D2C-86CB-F055541C5C30}" srcOrd="12" destOrd="0" presId="urn:microsoft.com/office/officeart/2018/2/layout/IconCircleList"/>
    <dgm:cxn modelId="{277CA12B-17A0-471E-A84D-E5EEC6843C69}" type="presParOf" srcId="{4DE17552-916D-4D2C-86CB-F055541C5C30}" destId="{5AF69DBB-D74E-4D57-9962-68486106F973}" srcOrd="0" destOrd="0" presId="urn:microsoft.com/office/officeart/2018/2/layout/IconCircleList"/>
    <dgm:cxn modelId="{C699099C-3C4D-448B-BA47-DF70E6A2ED2F}" type="presParOf" srcId="{4DE17552-916D-4D2C-86CB-F055541C5C30}" destId="{CC99F499-7DEF-4395-8B2E-F89CBFCD3296}" srcOrd="1" destOrd="0" presId="urn:microsoft.com/office/officeart/2018/2/layout/IconCircleList"/>
    <dgm:cxn modelId="{BD854EDD-3FEF-4300-9B24-58622445D5AA}" type="presParOf" srcId="{4DE17552-916D-4D2C-86CB-F055541C5C30}" destId="{D0B9F23F-FCBD-4B67-8C91-CBAF02947B3F}" srcOrd="2" destOrd="0" presId="urn:microsoft.com/office/officeart/2018/2/layout/IconCircleList"/>
    <dgm:cxn modelId="{B4D2C656-07E6-4ED6-8D9D-15775128814F}" type="presParOf" srcId="{4DE17552-916D-4D2C-86CB-F055541C5C30}" destId="{60DC8CE0-E15C-4BCF-B2C9-A8874D021C8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894266-9C62-4B32-8052-205F859D192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2F8C502-657D-4A62-81AE-82407163FD52}">
      <dgm:prSet/>
      <dgm:spPr/>
      <dgm:t>
        <a:bodyPr/>
        <a:lstStyle/>
        <a:p>
          <a:r>
            <a:rPr lang="en-US" b="1"/>
            <a:t>Wind Speed (km/h)</a:t>
          </a:r>
          <a:r>
            <a:rPr lang="en-US"/>
            <a:t>:The speed of the wind in kilometers per hour.</a:t>
          </a:r>
        </a:p>
      </dgm:t>
    </dgm:pt>
    <dgm:pt modelId="{23A74DB1-2196-41A4-9477-275F62A924A2}" type="parTrans" cxnId="{FC1A172F-FAE9-48D8-9080-3473085553AC}">
      <dgm:prSet/>
      <dgm:spPr/>
      <dgm:t>
        <a:bodyPr/>
        <a:lstStyle/>
        <a:p>
          <a:endParaRPr lang="en-US"/>
        </a:p>
      </dgm:t>
    </dgm:pt>
    <dgm:pt modelId="{6C85D68A-68E1-4423-97D5-8AB1D05D1C9F}" type="sibTrans" cxnId="{FC1A172F-FAE9-48D8-9080-3473085553AC}">
      <dgm:prSet/>
      <dgm:spPr/>
      <dgm:t>
        <a:bodyPr/>
        <a:lstStyle/>
        <a:p>
          <a:endParaRPr lang="en-US"/>
        </a:p>
      </dgm:t>
    </dgm:pt>
    <dgm:pt modelId="{9B82B06D-89B5-412A-991F-679376E499BB}">
      <dgm:prSet/>
      <dgm:spPr/>
      <dgm:t>
        <a:bodyPr/>
        <a:lstStyle/>
        <a:p>
          <a:r>
            <a:rPr lang="en-US" b="1"/>
            <a:t>Wind Bearing (degrees)</a:t>
          </a:r>
          <a:r>
            <a:rPr lang="en-US"/>
            <a:t>:The direction the wind is coming from, measured in degrees.</a:t>
          </a:r>
        </a:p>
      </dgm:t>
    </dgm:pt>
    <dgm:pt modelId="{A9617169-27DC-42B7-B55C-5E0D0EE3C258}" type="parTrans" cxnId="{45C32D3E-489B-4B28-98B1-EDF370C3F7D5}">
      <dgm:prSet/>
      <dgm:spPr/>
      <dgm:t>
        <a:bodyPr/>
        <a:lstStyle/>
        <a:p>
          <a:endParaRPr lang="en-US"/>
        </a:p>
      </dgm:t>
    </dgm:pt>
    <dgm:pt modelId="{4048E356-64BB-46BC-8FD3-7238EA513F23}" type="sibTrans" cxnId="{45C32D3E-489B-4B28-98B1-EDF370C3F7D5}">
      <dgm:prSet/>
      <dgm:spPr/>
      <dgm:t>
        <a:bodyPr/>
        <a:lstStyle/>
        <a:p>
          <a:endParaRPr lang="en-US"/>
        </a:p>
      </dgm:t>
    </dgm:pt>
    <dgm:pt modelId="{CCFC9F03-D5E9-47A8-9B8E-58EB2D05D508}">
      <dgm:prSet/>
      <dgm:spPr/>
      <dgm:t>
        <a:bodyPr/>
        <a:lstStyle/>
        <a:p>
          <a:r>
            <a:rPr lang="en-US" b="1"/>
            <a:t>Visibility (km)</a:t>
          </a:r>
          <a:r>
            <a:rPr lang="en-US"/>
            <a:t>:The distance to the furthest visible object in kilometers.</a:t>
          </a:r>
        </a:p>
      </dgm:t>
    </dgm:pt>
    <dgm:pt modelId="{E0DE0FDD-4DB5-46EF-ACAF-FEE1EFC98083}" type="parTrans" cxnId="{11C5AC5C-C599-43C6-A5DA-A4AE455AC7EC}">
      <dgm:prSet/>
      <dgm:spPr/>
      <dgm:t>
        <a:bodyPr/>
        <a:lstStyle/>
        <a:p>
          <a:endParaRPr lang="en-US"/>
        </a:p>
      </dgm:t>
    </dgm:pt>
    <dgm:pt modelId="{98E6693F-8F17-4B70-A225-11993B31D97D}" type="sibTrans" cxnId="{11C5AC5C-C599-43C6-A5DA-A4AE455AC7EC}">
      <dgm:prSet/>
      <dgm:spPr/>
      <dgm:t>
        <a:bodyPr/>
        <a:lstStyle/>
        <a:p>
          <a:endParaRPr lang="en-US"/>
        </a:p>
      </dgm:t>
    </dgm:pt>
    <dgm:pt modelId="{10D7A32A-356A-4F3D-AF87-DF1C48483E4A}">
      <dgm:prSet/>
      <dgm:spPr/>
      <dgm:t>
        <a:bodyPr/>
        <a:lstStyle/>
        <a:p>
          <a:r>
            <a:rPr lang="en-US" b="1"/>
            <a:t>Loud Cover</a:t>
          </a:r>
          <a:r>
            <a:rPr lang="en-US"/>
            <a:t>: Indicates cloud cover (constant value 0.0 throughout).</a:t>
          </a:r>
        </a:p>
      </dgm:t>
    </dgm:pt>
    <dgm:pt modelId="{4EC79D6D-000B-4BD3-A92C-601A20660FD4}" type="parTrans" cxnId="{6C9BE13C-CCE1-4470-99E3-1D31C637CDD8}">
      <dgm:prSet/>
      <dgm:spPr/>
      <dgm:t>
        <a:bodyPr/>
        <a:lstStyle/>
        <a:p>
          <a:endParaRPr lang="en-US"/>
        </a:p>
      </dgm:t>
    </dgm:pt>
    <dgm:pt modelId="{5387074E-1B9F-4C95-BB89-E0C6C99E7B55}" type="sibTrans" cxnId="{6C9BE13C-CCE1-4470-99E3-1D31C637CDD8}">
      <dgm:prSet/>
      <dgm:spPr/>
      <dgm:t>
        <a:bodyPr/>
        <a:lstStyle/>
        <a:p>
          <a:endParaRPr lang="en-US"/>
        </a:p>
      </dgm:t>
    </dgm:pt>
    <dgm:pt modelId="{7125872D-6447-4B9D-BC5B-285D6C5857A5}">
      <dgm:prSet/>
      <dgm:spPr/>
      <dgm:t>
        <a:bodyPr/>
        <a:lstStyle/>
        <a:p>
          <a:r>
            <a:rPr lang="en-US" b="1"/>
            <a:t>Pressure (millibars)</a:t>
          </a:r>
          <a:r>
            <a:rPr lang="en-US"/>
            <a:t>:  The atmospheric pressure in millibars.</a:t>
          </a:r>
        </a:p>
      </dgm:t>
    </dgm:pt>
    <dgm:pt modelId="{C46723AA-F81A-48C1-9B70-3CD9B3E32B66}" type="parTrans" cxnId="{C837B4AF-BD06-4C7D-B21F-33E0A65F9F41}">
      <dgm:prSet/>
      <dgm:spPr/>
      <dgm:t>
        <a:bodyPr/>
        <a:lstStyle/>
        <a:p>
          <a:endParaRPr lang="en-US"/>
        </a:p>
      </dgm:t>
    </dgm:pt>
    <dgm:pt modelId="{6B9B2630-F4B8-489D-A49C-44D065181D18}" type="sibTrans" cxnId="{C837B4AF-BD06-4C7D-B21F-33E0A65F9F41}">
      <dgm:prSet/>
      <dgm:spPr/>
      <dgm:t>
        <a:bodyPr/>
        <a:lstStyle/>
        <a:p>
          <a:endParaRPr lang="en-US"/>
        </a:p>
      </dgm:t>
    </dgm:pt>
    <dgm:pt modelId="{3EE18CFC-5043-4EC7-8572-47D2F4CC58C2}">
      <dgm:prSet/>
      <dgm:spPr/>
      <dgm:t>
        <a:bodyPr/>
        <a:lstStyle/>
        <a:p>
          <a:r>
            <a:rPr lang="en-US" b="1"/>
            <a:t>Daily Summary</a:t>
          </a:r>
          <a:r>
            <a:rPr lang="en-US"/>
            <a:t>: A descriptive summary of the weather for the day (e.g., "Partly cloudy throughout the day").</a:t>
          </a:r>
        </a:p>
      </dgm:t>
    </dgm:pt>
    <dgm:pt modelId="{57C6B408-4217-4EA8-8993-B79A74FDE21A}" type="parTrans" cxnId="{2F39761C-25C2-48E6-9EAA-6071CA2DDCCC}">
      <dgm:prSet/>
      <dgm:spPr/>
      <dgm:t>
        <a:bodyPr/>
        <a:lstStyle/>
        <a:p>
          <a:endParaRPr lang="en-US"/>
        </a:p>
      </dgm:t>
    </dgm:pt>
    <dgm:pt modelId="{DA7316EF-8EB6-4470-A03F-3A0EBD0EB56D}" type="sibTrans" cxnId="{2F39761C-25C2-48E6-9EAA-6071CA2DDCCC}">
      <dgm:prSet/>
      <dgm:spPr/>
      <dgm:t>
        <a:bodyPr/>
        <a:lstStyle/>
        <a:p>
          <a:endParaRPr lang="en-US"/>
        </a:p>
      </dgm:t>
    </dgm:pt>
    <dgm:pt modelId="{AF183E56-E35F-A44B-9C01-76720F420A03}" type="pres">
      <dgm:prSet presAssocID="{ED894266-9C62-4B32-8052-205F859D192D}" presName="vert0" presStyleCnt="0">
        <dgm:presLayoutVars>
          <dgm:dir/>
          <dgm:animOne val="branch"/>
          <dgm:animLvl val="lvl"/>
        </dgm:presLayoutVars>
      </dgm:prSet>
      <dgm:spPr/>
    </dgm:pt>
    <dgm:pt modelId="{506D31A0-3681-734D-9175-57B3E7A9FF37}" type="pres">
      <dgm:prSet presAssocID="{C2F8C502-657D-4A62-81AE-82407163FD52}" presName="thickLine" presStyleLbl="alignNode1" presStyleIdx="0" presStyleCnt="6"/>
      <dgm:spPr/>
    </dgm:pt>
    <dgm:pt modelId="{35EAABBB-6367-F04E-9B06-FB25ECD1981B}" type="pres">
      <dgm:prSet presAssocID="{C2F8C502-657D-4A62-81AE-82407163FD52}" presName="horz1" presStyleCnt="0"/>
      <dgm:spPr/>
    </dgm:pt>
    <dgm:pt modelId="{1F77A432-A59F-D845-94F3-CBB105B08CB5}" type="pres">
      <dgm:prSet presAssocID="{C2F8C502-657D-4A62-81AE-82407163FD52}" presName="tx1" presStyleLbl="revTx" presStyleIdx="0" presStyleCnt="6"/>
      <dgm:spPr/>
    </dgm:pt>
    <dgm:pt modelId="{8542B3A0-720B-0748-B6FD-9FD869156F1E}" type="pres">
      <dgm:prSet presAssocID="{C2F8C502-657D-4A62-81AE-82407163FD52}" presName="vert1" presStyleCnt="0"/>
      <dgm:spPr/>
    </dgm:pt>
    <dgm:pt modelId="{18D5B95D-8B84-CE45-9814-65EBD606D05E}" type="pres">
      <dgm:prSet presAssocID="{9B82B06D-89B5-412A-991F-679376E499BB}" presName="thickLine" presStyleLbl="alignNode1" presStyleIdx="1" presStyleCnt="6"/>
      <dgm:spPr/>
    </dgm:pt>
    <dgm:pt modelId="{2CE4ADAC-8FA5-7243-8CFA-319CB620D6D1}" type="pres">
      <dgm:prSet presAssocID="{9B82B06D-89B5-412A-991F-679376E499BB}" presName="horz1" presStyleCnt="0"/>
      <dgm:spPr/>
    </dgm:pt>
    <dgm:pt modelId="{F3E45CE0-C2D0-B144-8921-23072B349CA9}" type="pres">
      <dgm:prSet presAssocID="{9B82B06D-89B5-412A-991F-679376E499BB}" presName="tx1" presStyleLbl="revTx" presStyleIdx="1" presStyleCnt="6"/>
      <dgm:spPr/>
    </dgm:pt>
    <dgm:pt modelId="{38062047-0DEC-C748-9814-B8DF3D841E94}" type="pres">
      <dgm:prSet presAssocID="{9B82B06D-89B5-412A-991F-679376E499BB}" presName="vert1" presStyleCnt="0"/>
      <dgm:spPr/>
    </dgm:pt>
    <dgm:pt modelId="{BF8275A7-A568-DA40-AF44-AE4E4E864CC2}" type="pres">
      <dgm:prSet presAssocID="{CCFC9F03-D5E9-47A8-9B8E-58EB2D05D508}" presName="thickLine" presStyleLbl="alignNode1" presStyleIdx="2" presStyleCnt="6"/>
      <dgm:spPr/>
    </dgm:pt>
    <dgm:pt modelId="{1808A17C-D61C-2D49-809C-340F2A7C825D}" type="pres">
      <dgm:prSet presAssocID="{CCFC9F03-D5E9-47A8-9B8E-58EB2D05D508}" presName="horz1" presStyleCnt="0"/>
      <dgm:spPr/>
    </dgm:pt>
    <dgm:pt modelId="{047CEA0F-38FE-B34D-9FD3-A79EC570B04B}" type="pres">
      <dgm:prSet presAssocID="{CCFC9F03-D5E9-47A8-9B8E-58EB2D05D508}" presName="tx1" presStyleLbl="revTx" presStyleIdx="2" presStyleCnt="6"/>
      <dgm:spPr/>
    </dgm:pt>
    <dgm:pt modelId="{ACACE091-F512-7947-9E7A-63F656F7EF21}" type="pres">
      <dgm:prSet presAssocID="{CCFC9F03-D5E9-47A8-9B8E-58EB2D05D508}" presName="vert1" presStyleCnt="0"/>
      <dgm:spPr/>
    </dgm:pt>
    <dgm:pt modelId="{2717B7DD-C8DA-CD4E-9D43-51DF6AAEF994}" type="pres">
      <dgm:prSet presAssocID="{10D7A32A-356A-4F3D-AF87-DF1C48483E4A}" presName="thickLine" presStyleLbl="alignNode1" presStyleIdx="3" presStyleCnt="6"/>
      <dgm:spPr/>
    </dgm:pt>
    <dgm:pt modelId="{ABADF468-1282-4C4A-8808-A25D5F94718A}" type="pres">
      <dgm:prSet presAssocID="{10D7A32A-356A-4F3D-AF87-DF1C48483E4A}" presName="horz1" presStyleCnt="0"/>
      <dgm:spPr/>
    </dgm:pt>
    <dgm:pt modelId="{30EE208E-BEC7-2D44-812A-5A48B4CA0384}" type="pres">
      <dgm:prSet presAssocID="{10D7A32A-356A-4F3D-AF87-DF1C48483E4A}" presName="tx1" presStyleLbl="revTx" presStyleIdx="3" presStyleCnt="6"/>
      <dgm:spPr/>
    </dgm:pt>
    <dgm:pt modelId="{C90E9EEF-0FF9-FF4E-B7E8-FD5AEEC4A263}" type="pres">
      <dgm:prSet presAssocID="{10D7A32A-356A-4F3D-AF87-DF1C48483E4A}" presName="vert1" presStyleCnt="0"/>
      <dgm:spPr/>
    </dgm:pt>
    <dgm:pt modelId="{844A4132-D28A-7B4B-8A3C-3801D30DC61A}" type="pres">
      <dgm:prSet presAssocID="{7125872D-6447-4B9D-BC5B-285D6C5857A5}" presName="thickLine" presStyleLbl="alignNode1" presStyleIdx="4" presStyleCnt="6"/>
      <dgm:spPr/>
    </dgm:pt>
    <dgm:pt modelId="{70DACB7A-EB5E-2B4B-A83D-2A32B25D385F}" type="pres">
      <dgm:prSet presAssocID="{7125872D-6447-4B9D-BC5B-285D6C5857A5}" presName="horz1" presStyleCnt="0"/>
      <dgm:spPr/>
    </dgm:pt>
    <dgm:pt modelId="{DE98D97B-8ACB-284B-977C-29C1D3DB9F43}" type="pres">
      <dgm:prSet presAssocID="{7125872D-6447-4B9D-BC5B-285D6C5857A5}" presName="tx1" presStyleLbl="revTx" presStyleIdx="4" presStyleCnt="6"/>
      <dgm:spPr/>
    </dgm:pt>
    <dgm:pt modelId="{CA3765CF-6EC5-5C4F-BEAE-4B6A920076D3}" type="pres">
      <dgm:prSet presAssocID="{7125872D-6447-4B9D-BC5B-285D6C5857A5}" presName="vert1" presStyleCnt="0"/>
      <dgm:spPr/>
    </dgm:pt>
    <dgm:pt modelId="{089CC17A-6F42-2F42-806D-81AEEA3FE29E}" type="pres">
      <dgm:prSet presAssocID="{3EE18CFC-5043-4EC7-8572-47D2F4CC58C2}" presName="thickLine" presStyleLbl="alignNode1" presStyleIdx="5" presStyleCnt="6"/>
      <dgm:spPr/>
    </dgm:pt>
    <dgm:pt modelId="{3A2D53E3-E93E-544D-810C-3330212B5709}" type="pres">
      <dgm:prSet presAssocID="{3EE18CFC-5043-4EC7-8572-47D2F4CC58C2}" presName="horz1" presStyleCnt="0"/>
      <dgm:spPr/>
    </dgm:pt>
    <dgm:pt modelId="{3F5AA8B7-3E39-C44F-8B29-4D17CCAA449C}" type="pres">
      <dgm:prSet presAssocID="{3EE18CFC-5043-4EC7-8572-47D2F4CC58C2}" presName="tx1" presStyleLbl="revTx" presStyleIdx="5" presStyleCnt="6"/>
      <dgm:spPr/>
    </dgm:pt>
    <dgm:pt modelId="{EB5368EA-E315-E448-A671-335AEB304A32}" type="pres">
      <dgm:prSet presAssocID="{3EE18CFC-5043-4EC7-8572-47D2F4CC58C2}" presName="vert1" presStyleCnt="0"/>
      <dgm:spPr/>
    </dgm:pt>
  </dgm:ptLst>
  <dgm:cxnLst>
    <dgm:cxn modelId="{A99B7D11-ED9D-AA4B-A4A8-6AB8379F5A67}" type="presOf" srcId="{9B82B06D-89B5-412A-991F-679376E499BB}" destId="{F3E45CE0-C2D0-B144-8921-23072B349CA9}" srcOrd="0" destOrd="0" presId="urn:microsoft.com/office/officeart/2008/layout/LinedList"/>
    <dgm:cxn modelId="{2F39761C-25C2-48E6-9EAA-6071CA2DDCCC}" srcId="{ED894266-9C62-4B32-8052-205F859D192D}" destId="{3EE18CFC-5043-4EC7-8572-47D2F4CC58C2}" srcOrd="5" destOrd="0" parTransId="{57C6B408-4217-4EA8-8993-B79A74FDE21A}" sibTransId="{DA7316EF-8EB6-4470-A03F-3A0EBD0EB56D}"/>
    <dgm:cxn modelId="{FC1A172F-FAE9-48D8-9080-3473085553AC}" srcId="{ED894266-9C62-4B32-8052-205F859D192D}" destId="{C2F8C502-657D-4A62-81AE-82407163FD52}" srcOrd="0" destOrd="0" parTransId="{23A74DB1-2196-41A4-9477-275F62A924A2}" sibTransId="{6C85D68A-68E1-4423-97D5-8AB1D05D1C9F}"/>
    <dgm:cxn modelId="{6C9BE13C-CCE1-4470-99E3-1D31C637CDD8}" srcId="{ED894266-9C62-4B32-8052-205F859D192D}" destId="{10D7A32A-356A-4F3D-AF87-DF1C48483E4A}" srcOrd="3" destOrd="0" parTransId="{4EC79D6D-000B-4BD3-A92C-601A20660FD4}" sibTransId="{5387074E-1B9F-4C95-BB89-E0C6C99E7B55}"/>
    <dgm:cxn modelId="{45C32D3E-489B-4B28-98B1-EDF370C3F7D5}" srcId="{ED894266-9C62-4B32-8052-205F859D192D}" destId="{9B82B06D-89B5-412A-991F-679376E499BB}" srcOrd="1" destOrd="0" parTransId="{A9617169-27DC-42B7-B55C-5E0D0EE3C258}" sibTransId="{4048E356-64BB-46BC-8FD3-7238EA513F23}"/>
    <dgm:cxn modelId="{11C5AC5C-C599-43C6-A5DA-A4AE455AC7EC}" srcId="{ED894266-9C62-4B32-8052-205F859D192D}" destId="{CCFC9F03-D5E9-47A8-9B8E-58EB2D05D508}" srcOrd="2" destOrd="0" parTransId="{E0DE0FDD-4DB5-46EF-ACAF-FEE1EFC98083}" sibTransId="{98E6693F-8F17-4B70-A225-11993B31D97D}"/>
    <dgm:cxn modelId="{AEB3DF45-0524-DA43-ADF9-7BBC254CCB9D}" type="presOf" srcId="{10D7A32A-356A-4F3D-AF87-DF1C48483E4A}" destId="{30EE208E-BEC7-2D44-812A-5A48B4CA0384}" srcOrd="0" destOrd="0" presId="urn:microsoft.com/office/officeart/2008/layout/LinedList"/>
    <dgm:cxn modelId="{4F46157B-D2AF-2B40-A0B7-A1FC403FC0F7}" type="presOf" srcId="{3EE18CFC-5043-4EC7-8572-47D2F4CC58C2}" destId="{3F5AA8B7-3E39-C44F-8B29-4D17CCAA449C}" srcOrd="0" destOrd="0" presId="urn:microsoft.com/office/officeart/2008/layout/LinedList"/>
    <dgm:cxn modelId="{DD80F085-BE57-F54F-BBF2-686B3F95CA0F}" type="presOf" srcId="{ED894266-9C62-4B32-8052-205F859D192D}" destId="{AF183E56-E35F-A44B-9C01-76720F420A03}" srcOrd="0" destOrd="0" presId="urn:microsoft.com/office/officeart/2008/layout/LinedList"/>
    <dgm:cxn modelId="{5D587488-7977-6549-9A72-FAF4A4005AFA}" type="presOf" srcId="{CCFC9F03-D5E9-47A8-9B8E-58EB2D05D508}" destId="{047CEA0F-38FE-B34D-9FD3-A79EC570B04B}" srcOrd="0" destOrd="0" presId="urn:microsoft.com/office/officeart/2008/layout/LinedList"/>
    <dgm:cxn modelId="{115D92A6-1C46-EC4B-94C0-FAFDE83D8912}" type="presOf" srcId="{C2F8C502-657D-4A62-81AE-82407163FD52}" destId="{1F77A432-A59F-D845-94F3-CBB105B08CB5}" srcOrd="0" destOrd="0" presId="urn:microsoft.com/office/officeart/2008/layout/LinedList"/>
    <dgm:cxn modelId="{C837B4AF-BD06-4C7D-B21F-33E0A65F9F41}" srcId="{ED894266-9C62-4B32-8052-205F859D192D}" destId="{7125872D-6447-4B9D-BC5B-285D6C5857A5}" srcOrd="4" destOrd="0" parTransId="{C46723AA-F81A-48C1-9B70-3CD9B3E32B66}" sibTransId="{6B9B2630-F4B8-489D-A49C-44D065181D18}"/>
    <dgm:cxn modelId="{43EBB0D4-ABAA-204C-896F-CE77DE94AB1C}" type="presOf" srcId="{7125872D-6447-4B9D-BC5B-285D6C5857A5}" destId="{DE98D97B-8ACB-284B-977C-29C1D3DB9F43}" srcOrd="0" destOrd="0" presId="urn:microsoft.com/office/officeart/2008/layout/LinedList"/>
    <dgm:cxn modelId="{92118BA8-F944-C84E-941F-C80ADFE065CD}" type="presParOf" srcId="{AF183E56-E35F-A44B-9C01-76720F420A03}" destId="{506D31A0-3681-734D-9175-57B3E7A9FF37}" srcOrd="0" destOrd="0" presId="urn:microsoft.com/office/officeart/2008/layout/LinedList"/>
    <dgm:cxn modelId="{8B06D3C4-D539-7A4E-8C30-17255342848F}" type="presParOf" srcId="{AF183E56-E35F-A44B-9C01-76720F420A03}" destId="{35EAABBB-6367-F04E-9B06-FB25ECD1981B}" srcOrd="1" destOrd="0" presId="urn:microsoft.com/office/officeart/2008/layout/LinedList"/>
    <dgm:cxn modelId="{C243976A-5AE2-824C-AE46-F358554E6124}" type="presParOf" srcId="{35EAABBB-6367-F04E-9B06-FB25ECD1981B}" destId="{1F77A432-A59F-D845-94F3-CBB105B08CB5}" srcOrd="0" destOrd="0" presId="urn:microsoft.com/office/officeart/2008/layout/LinedList"/>
    <dgm:cxn modelId="{2EBD66E8-B472-C549-835A-94BCC6A713BB}" type="presParOf" srcId="{35EAABBB-6367-F04E-9B06-FB25ECD1981B}" destId="{8542B3A0-720B-0748-B6FD-9FD869156F1E}" srcOrd="1" destOrd="0" presId="urn:microsoft.com/office/officeart/2008/layout/LinedList"/>
    <dgm:cxn modelId="{46827FD2-6C7A-834F-A0CD-7BDD754F6198}" type="presParOf" srcId="{AF183E56-E35F-A44B-9C01-76720F420A03}" destId="{18D5B95D-8B84-CE45-9814-65EBD606D05E}" srcOrd="2" destOrd="0" presId="urn:microsoft.com/office/officeart/2008/layout/LinedList"/>
    <dgm:cxn modelId="{EE7C0761-B334-5A4B-9405-63913C456C89}" type="presParOf" srcId="{AF183E56-E35F-A44B-9C01-76720F420A03}" destId="{2CE4ADAC-8FA5-7243-8CFA-319CB620D6D1}" srcOrd="3" destOrd="0" presId="urn:microsoft.com/office/officeart/2008/layout/LinedList"/>
    <dgm:cxn modelId="{F7F18271-C25A-4F49-AE9E-83BA2DCB3281}" type="presParOf" srcId="{2CE4ADAC-8FA5-7243-8CFA-319CB620D6D1}" destId="{F3E45CE0-C2D0-B144-8921-23072B349CA9}" srcOrd="0" destOrd="0" presId="urn:microsoft.com/office/officeart/2008/layout/LinedList"/>
    <dgm:cxn modelId="{73C1C1FD-B4D1-064E-8CEC-3CAE3206CDEE}" type="presParOf" srcId="{2CE4ADAC-8FA5-7243-8CFA-319CB620D6D1}" destId="{38062047-0DEC-C748-9814-B8DF3D841E94}" srcOrd="1" destOrd="0" presId="urn:microsoft.com/office/officeart/2008/layout/LinedList"/>
    <dgm:cxn modelId="{BFB16A5C-BDFE-F644-9E97-F23CA571539B}" type="presParOf" srcId="{AF183E56-E35F-A44B-9C01-76720F420A03}" destId="{BF8275A7-A568-DA40-AF44-AE4E4E864CC2}" srcOrd="4" destOrd="0" presId="urn:microsoft.com/office/officeart/2008/layout/LinedList"/>
    <dgm:cxn modelId="{BFB8652A-A5CD-F143-A9E2-5E1A2F8A0F77}" type="presParOf" srcId="{AF183E56-E35F-A44B-9C01-76720F420A03}" destId="{1808A17C-D61C-2D49-809C-340F2A7C825D}" srcOrd="5" destOrd="0" presId="urn:microsoft.com/office/officeart/2008/layout/LinedList"/>
    <dgm:cxn modelId="{C182391B-53BC-C643-8700-C3409A12C800}" type="presParOf" srcId="{1808A17C-D61C-2D49-809C-340F2A7C825D}" destId="{047CEA0F-38FE-B34D-9FD3-A79EC570B04B}" srcOrd="0" destOrd="0" presId="urn:microsoft.com/office/officeart/2008/layout/LinedList"/>
    <dgm:cxn modelId="{D1B4104C-7787-ED4C-A6C2-CB8801A35D20}" type="presParOf" srcId="{1808A17C-D61C-2D49-809C-340F2A7C825D}" destId="{ACACE091-F512-7947-9E7A-63F656F7EF21}" srcOrd="1" destOrd="0" presId="urn:microsoft.com/office/officeart/2008/layout/LinedList"/>
    <dgm:cxn modelId="{6E17926F-156C-9541-9B46-93E0E64114A1}" type="presParOf" srcId="{AF183E56-E35F-A44B-9C01-76720F420A03}" destId="{2717B7DD-C8DA-CD4E-9D43-51DF6AAEF994}" srcOrd="6" destOrd="0" presId="urn:microsoft.com/office/officeart/2008/layout/LinedList"/>
    <dgm:cxn modelId="{7DF39F89-6791-9040-9F43-F0971E130FB6}" type="presParOf" srcId="{AF183E56-E35F-A44B-9C01-76720F420A03}" destId="{ABADF468-1282-4C4A-8808-A25D5F94718A}" srcOrd="7" destOrd="0" presId="urn:microsoft.com/office/officeart/2008/layout/LinedList"/>
    <dgm:cxn modelId="{5EE48DCB-7717-4C48-9043-64FA20481F98}" type="presParOf" srcId="{ABADF468-1282-4C4A-8808-A25D5F94718A}" destId="{30EE208E-BEC7-2D44-812A-5A48B4CA0384}" srcOrd="0" destOrd="0" presId="urn:microsoft.com/office/officeart/2008/layout/LinedList"/>
    <dgm:cxn modelId="{45BC979C-88F8-7A41-933C-AC1911C92FB6}" type="presParOf" srcId="{ABADF468-1282-4C4A-8808-A25D5F94718A}" destId="{C90E9EEF-0FF9-FF4E-B7E8-FD5AEEC4A263}" srcOrd="1" destOrd="0" presId="urn:microsoft.com/office/officeart/2008/layout/LinedList"/>
    <dgm:cxn modelId="{CA2B5897-D69D-E84A-94FA-9E7AEDDF3B1B}" type="presParOf" srcId="{AF183E56-E35F-A44B-9C01-76720F420A03}" destId="{844A4132-D28A-7B4B-8A3C-3801D30DC61A}" srcOrd="8" destOrd="0" presId="urn:microsoft.com/office/officeart/2008/layout/LinedList"/>
    <dgm:cxn modelId="{AD364D70-FC0F-6349-8E5E-80BA738021A5}" type="presParOf" srcId="{AF183E56-E35F-A44B-9C01-76720F420A03}" destId="{70DACB7A-EB5E-2B4B-A83D-2A32B25D385F}" srcOrd="9" destOrd="0" presId="urn:microsoft.com/office/officeart/2008/layout/LinedList"/>
    <dgm:cxn modelId="{B56F4832-DE5E-6045-B558-6822831A8715}" type="presParOf" srcId="{70DACB7A-EB5E-2B4B-A83D-2A32B25D385F}" destId="{DE98D97B-8ACB-284B-977C-29C1D3DB9F43}" srcOrd="0" destOrd="0" presId="urn:microsoft.com/office/officeart/2008/layout/LinedList"/>
    <dgm:cxn modelId="{1C3E7ED8-A65E-E042-8EC6-D6A951C17896}" type="presParOf" srcId="{70DACB7A-EB5E-2B4B-A83D-2A32B25D385F}" destId="{CA3765CF-6EC5-5C4F-BEAE-4B6A920076D3}" srcOrd="1" destOrd="0" presId="urn:microsoft.com/office/officeart/2008/layout/LinedList"/>
    <dgm:cxn modelId="{B6F3693B-C1B9-B841-AEF5-D55A32664BA5}" type="presParOf" srcId="{AF183E56-E35F-A44B-9C01-76720F420A03}" destId="{089CC17A-6F42-2F42-806D-81AEEA3FE29E}" srcOrd="10" destOrd="0" presId="urn:microsoft.com/office/officeart/2008/layout/LinedList"/>
    <dgm:cxn modelId="{D416AE53-7EAD-C548-9505-7D9C1B93AB10}" type="presParOf" srcId="{AF183E56-E35F-A44B-9C01-76720F420A03}" destId="{3A2D53E3-E93E-544D-810C-3330212B5709}" srcOrd="11" destOrd="0" presId="urn:microsoft.com/office/officeart/2008/layout/LinedList"/>
    <dgm:cxn modelId="{E0AB4D93-5050-6B42-92EC-742E97EC103B}" type="presParOf" srcId="{3A2D53E3-E93E-544D-810C-3330212B5709}" destId="{3F5AA8B7-3E39-C44F-8B29-4D17CCAA449C}" srcOrd="0" destOrd="0" presId="urn:microsoft.com/office/officeart/2008/layout/LinedList"/>
    <dgm:cxn modelId="{4569CCD2-0DAE-D148-902F-E74C1D7F4CBD}" type="presParOf" srcId="{3A2D53E3-E93E-544D-810C-3330212B5709}" destId="{EB5368EA-E315-E448-A671-335AEB304A3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2F8929-7EA4-4609-9EA6-1D12AB8F4243}">
      <dsp:nvSpPr>
        <dsp:cNvPr id="0" name=""/>
        <dsp:cNvSpPr/>
      </dsp:nvSpPr>
      <dsp:spPr>
        <a:xfrm>
          <a:off x="1747800" y="423303"/>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57364F-D7D3-43B5-8D3A-B1CA9DDC2AC4}">
      <dsp:nvSpPr>
        <dsp:cNvPr id="0" name=""/>
        <dsp:cNvSpPr/>
      </dsp:nvSpPr>
      <dsp:spPr>
        <a:xfrm>
          <a:off x="559800" y="2893034"/>
          <a:ext cx="432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488950">
            <a:lnSpc>
              <a:spcPct val="100000"/>
            </a:lnSpc>
            <a:spcBef>
              <a:spcPct val="0"/>
            </a:spcBef>
            <a:spcAft>
              <a:spcPct val="35000"/>
            </a:spcAft>
            <a:buNone/>
          </a:pPr>
          <a:r>
            <a:rPr lang="en-US" sz="1100" kern="1200" dirty="0"/>
            <a:t>The goal of this project is to predict weather conditions, such as temperature, precipitation, or humidity, based on historical weather data. Using machine learning models, you can forecast future weather conditions by training on datasets that contain information about weather from the past (e.g., temperature, humidity, wind speed, pressure, and time-related features).</a:t>
          </a:r>
        </a:p>
      </dsp:txBody>
      <dsp:txXfrm>
        <a:off x="559800" y="2893034"/>
        <a:ext cx="4320000" cy="1035000"/>
      </dsp:txXfrm>
    </dsp:sp>
    <dsp:sp modelId="{E87171CC-4624-4AA0-969F-71FF7EE8A9B6}">
      <dsp:nvSpPr>
        <dsp:cNvPr id="0" name=""/>
        <dsp:cNvSpPr/>
      </dsp:nvSpPr>
      <dsp:spPr>
        <a:xfrm>
          <a:off x="6823800" y="423303"/>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A29B84-173E-416A-8A38-2F9414D27B98}">
      <dsp:nvSpPr>
        <dsp:cNvPr id="0" name=""/>
        <dsp:cNvSpPr/>
      </dsp:nvSpPr>
      <dsp:spPr>
        <a:xfrm>
          <a:off x="5635800" y="2893034"/>
          <a:ext cx="432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488950">
            <a:lnSpc>
              <a:spcPct val="100000"/>
            </a:lnSpc>
            <a:spcBef>
              <a:spcPct val="0"/>
            </a:spcBef>
            <a:spcAft>
              <a:spcPct val="35000"/>
            </a:spcAft>
            <a:buNone/>
          </a:pPr>
          <a:r>
            <a:rPr lang="en-US" sz="1100" kern="1200" dirty="0"/>
            <a:t>We want to predict a specific weather condition (e.g., daily temperature or precipitation) for a particular location or region based on historical weather data. The dataset will typically contain weather observations for multiple years, including temperature, wind speed, humidity, and other atmospheric conditions.</a:t>
          </a:r>
        </a:p>
      </dsp:txBody>
      <dsp:txXfrm>
        <a:off x="5635800" y="2893034"/>
        <a:ext cx="4320000" cy="103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C3142F-550A-4859-86D8-65AA7EACE081}">
      <dsp:nvSpPr>
        <dsp:cNvPr id="0" name=""/>
        <dsp:cNvSpPr/>
      </dsp:nvSpPr>
      <dsp:spPr>
        <a:xfrm>
          <a:off x="743555" y="79355"/>
          <a:ext cx="743022" cy="74302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874839-FDAF-47A0-8014-9F882A70ABF0}">
      <dsp:nvSpPr>
        <dsp:cNvPr id="0" name=""/>
        <dsp:cNvSpPr/>
      </dsp:nvSpPr>
      <dsp:spPr>
        <a:xfrm>
          <a:off x="899589" y="235390"/>
          <a:ext cx="430952" cy="4309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DCED88-E657-418E-9482-4E9357F3A837}">
      <dsp:nvSpPr>
        <dsp:cNvPr id="0" name=""/>
        <dsp:cNvSpPr/>
      </dsp:nvSpPr>
      <dsp:spPr>
        <a:xfrm>
          <a:off x="1645796" y="79355"/>
          <a:ext cx="1751409" cy="743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The dataset contains detailed weather observations over a period of time, featuring hourly weather conditions. It has 96,453 entries and 12 columns.</a:t>
          </a:r>
        </a:p>
      </dsp:txBody>
      <dsp:txXfrm>
        <a:off x="1645796" y="79355"/>
        <a:ext cx="1751409" cy="743022"/>
      </dsp:txXfrm>
    </dsp:sp>
    <dsp:sp modelId="{28692A65-0623-45B8-8FBF-91BE03BCA24E}">
      <dsp:nvSpPr>
        <dsp:cNvPr id="0" name=""/>
        <dsp:cNvSpPr/>
      </dsp:nvSpPr>
      <dsp:spPr>
        <a:xfrm>
          <a:off x="3702374" y="79355"/>
          <a:ext cx="743022" cy="74302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C7D1EF-2008-4D82-A2D0-C684EBFA1D6E}">
      <dsp:nvSpPr>
        <dsp:cNvPr id="0" name=""/>
        <dsp:cNvSpPr/>
      </dsp:nvSpPr>
      <dsp:spPr>
        <a:xfrm>
          <a:off x="3858409" y="235390"/>
          <a:ext cx="430952" cy="4309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8F3155-D822-4CA3-A794-DB0EB1704949}">
      <dsp:nvSpPr>
        <dsp:cNvPr id="0" name=""/>
        <dsp:cNvSpPr/>
      </dsp:nvSpPr>
      <dsp:spPr>
        <a:xfrm>
          <a:off x="4604616" y="79355"/>
          <a:ext cx="1751409" cy="743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Formatted Date</a:t>
          </a:r>
          <a:r>
            <a:rPr lang="en-US" sz="1100" kern="1200"/>
            <a:t>: The timestamp of the observation.</a:t>
          </a:r>
        </a:p>
      </dsp:txBody>
      <dsp:txXfrm>
        <a:off x="4604616" y="79355"/>
        <a:ext cx="1751409" cy="743022"/>
      </dsp:txXfrm>
    </dsp:sp>
    <dsp:sp modelId="{52981F86-9B09-490E-8F55-2EEEDB08F440}">
      <dsp:nvSpPr>
        <dsp:cNvPr id="0" name=""/>
        <dsp:cNvSpPr/>
      </dsp:nvSpPr>
      <dsp:spPr>
        <a:xfrm>
          <a:off x="6661194" y="79355"/>
          <a:ext cx="743022" cy="74302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E83704-1DAF-4BE2-89C2-32D67A76488E}">
      <dsp:nvSpPr>
        <dsp:cNvPr id="0" name=""/>
        <dsp:cNvSpPr/>
      </dsp:nvSpPr>
      <dsp:spPr>
        <a:xfrm>
          <a:off x="6817229" y="235390"/>
          <a:ext cx="430952" cy="4309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62C0A0-CF4C-41F1-BB8D-1F3F67FE2C58}">
      <dsp:nvSpPr>
        <dsp:cNvPr id="0" name=""/>
        <dsp:cNvSpPr/>
      </dsp:nvSpPr>
      <dsp:spPr>
        <a:xfrm>
          <a:off x="7563435" y="79355"/>
          <a:ext cx="1751409" cy="743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Summary</a:t>
          </a:r>
          <a:r>
            <a:rPr lang="en-US" sz="1100" kern="1200"/>
            <a:t>: A brief description of the weather condition (e.g., "Partly Cloudy", "Mostly Cloudy").</a:t>
          </a:r>
        </a:p>
      </dsp:txBody>
      <dsp:txXfrm>
        <a:off x="7563435" y="79355"/>
        <a:ext cx="1751409" cy="743022"/>
      </dsp:txXfrm>
    </dsp:sp>
    <dsp:sp modelId="{D0C4D02D-939D-41B0-A1EC-3D9B6C5900C7}">
      <dsp:nvSpPr>
        <dsp:cNvPr id="0" name=""/>
        <dsp:cNvSpPr/>
      </dsp:nvSpPr>
      <dsp:spPr>
        <a:xfrm>
          <a:off x="743555" y="1437411"/>
          <a:ext cx="743022" cy="74302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0FF84D-26C3-4DE7-9B2F-87FAC51AA4DD}">
      <dsp:nvSpPr>
        <dsp:cNvPr id="0" name=""/>
        <dsp:cNvSpPr/>
      </dsp:nvSpPr>
      <dsp:spPr>
        <a:xfrm>
          <a:off x="899589" y="1593446"/>
          <a:ext cx="430952" cy="43095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70EC0B-FE1F-4585-BB79-79DABFD6C473}">
      <dsp:nvSpPr>
        <dsp:cNvPr id="0" name=""/>
        <dsp:cNvSpPr/>
      </dsp:nvSpPr>
      <dsp:spPr>
        <a:xfrm>
          <a:off x="1645796" y="1437411"/>
          <a:ext cx="1751409" cy="743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Precip Type</a:t>
          </a:r>
          <a:r>
            <a:rPr lang="en-US" sz="1100" kern="1200"/>
            <a:t>: The type of precipitation (e.g., "rain", "snow").</a:t>
          </a:r>
        </a:p>
      </dsp:txBody>
      <dsp:txXfrm>
        <a:off x="1645796" y="1437411"/>
        <a:ext cx="1751409" cy="743022"/>
      </dsp:txXfrm>
    </dsp:sp>
    <dsp:sp modelId="{518599C6-B644-424B-B22D-4E29912ECA82}">
      <dsp:nvSpPr>
        <dsp:cNvPr id="0" name=""/>
        <dsp:cNvSpPr/>
      </dsp:nvSpPr>
      <dsp:spPr>
        <a:xfrm>
          <a:off x="3702374" y="1437411"/>
          <a:ext cx="743022" cy="74302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EBA12A-6044-49C0-80B3-C326358D2D63}">
      <dsp:nvSpPr>
        <dsp:cNvPr id="0" name=""/>
        <dsp:cNvSpPr/>
      </dsp:nvSpPr>
      <dsp:spPr>
        <a:xfrm>
          <a:off x="3858409" y="1593446"/>
          <a:ext cx="430952" cy="43095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C3D75A-AA10-422A-996B-4B3964839947}">
      <dsp:nvSpPr>
        <dsp:cNvPr id="0" name=""/>
        <dsp:cNvSpPr/>
      </dsp:nvSpPr>
      <dsp:spPr>
        <a:xfrm>
          <a:off x="4604616" y="1437411"/>
          <a:ext cx="1751409" cy="743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Temperature (C)</a:t>
          </a:r>
          <a:r>
            <a:rPr lang="en-US" sz="1100" kern="1200"/>
            <a:t>:The actual temperature in Celsius.</a:t>
          </a:r>
        </a:p>
      </dsp:txBody>
      <dsp:txXfrm>
        <a:off x="4604616" y="1437411"/>
        <a:ext cx="1751409" cy="743022"/>
      </dsp:txXfrm>
    </dsp:sp>
    <dsp:sp modelId="{E99541F4-F023-4506-8392-757BABBA237B}">
      <dsp:nvSpPr>
        <dsp:cNvPr id="0" name=""/>
        <dsp:cNvSpPr/>
      </dsp:nvSpPr>
      <dsp:spPr>
        <a:xfrm>
          <a:off x="6661194" y="1437411"/>
          <a:ext cx="743022" cy="74302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2096B5-C6A9-4E80-B14C-8CC3C0CF3081}">
      <dsp:nvSpPr>
        <dsp:cNvPr id="0" name=""/>
        <dsp:cNvSpPr/>
      </dsp:nvSpPr>
      <dsp:spPr>
        <a:xfrm>
          <a:off x="6817229" y="1593446"/>
          <a:ext cx="430952" cy="43095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964ADC-4B11-48B4-85DA-367D393B097E}">
      <dsp:nvSpPr>
        <dsp:cNvPr id="0" name=""/>
        <dsp:cNvSpPr/>
      </dsp:nvSpPr>
      <dsp:spPr>
        <a:xfrm>
          <a:off x="7563435" y="1437411"/>
          <a:ext cx="1751409" cy="743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Apparent Temperature (C)</a:t>
          </a:r>
          <a:r>
            <a:rPr lang="en-US" sz="1100" kern="1200"/>
            <a:t>:The "feels-like" temperature considering wind chill or humidity.</a:t>
          </a:r>
        </a:p>
      </dsp:txBody>
      <dsp:txXfrm>
        <a:off x="7563435" y="1437411"/>
        <a:ext cx="1751409" cy="743022"/>
      </dsp:txXfrm>
    </dsp:sp>
    <dsp:sp modelId="{5AF69DBB-D74E-4D57-9962-68486106F973}">
      <dsp:nvSpPr>
        <dsp:cNvPr id="0" name=""/>
        <dsp:cNvSpPr/>
      </dsp:nvSpPr>
      <dsp:spPr>
        <a:xfrm>
          <a:off x="743555" y="2795467"/>
          <a:ext cx="743022" cy="74302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99F499-7DEF-4395-8B2E-F89CBFCD3296}">
      <dsp:nvSpPr>
        <dsp:cNvPr id="0" name=""/>
        <dsp:cNvSpPr/>
      </dsp:nvSpPr>
      <dsp:spPr>
        <a:xfrm>
          <a:off x="899589" y="2951501"/>
          <a:ext cx="430952" cy="43095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DC8CE0-E15C-4BCF-B2C9-A8874D021C8C}">
      <dsp:nvSpPr>
        <dsp:cNvPr id="0" name=""/>
        <dsp:cNvSpPr/>
      </dsp:nvSpPr>
      <dsp:spPr>
        <a:xfrm>
          <a:off x="1645796" y="2795467"/>
          <a:ext cx="1751409" cy="743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Humidity</a:t>
          </a:r>
          <a:r>
            <a:rPr lang="en-US" sz="1100" kern="1200"/>
            <a:t>: The relative humidity as a ratio (0 to 1).</a:t>
          </a:r>
        </a:p>
      </dsp:txBody>
      <dsp:txXfrm>
        <a:off x="1645796" y="2795467"/>
        <a:ext cx="1751409" cy="7430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6D31A0-3681-734D-9175-57B3E7A9FF37}">
      <dsp:nvSpPr>
        <dsp:cNvPr id="0" name=""/>
        <dsp:cNvSpPr/>
      </dsp:nvSpPr>
      <dsp:spPr>
        <a:xfrm>
          <a:off x="0" y="1766"/>
          <a:ext cx="10058399"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77A432-A59F-D845-94F3-CBB105B08CB5}">
      <dsp:nvSpPr>
        <dsp:cNvPr id="0" name=""/>
        <dsp:cNvSpPr/>
      </dsp:nvSpPr>
      <dsp:spPr>
        <a:xfrm>
          <a:off x="0" y="1766"/>
          <a:ext cx="10058399" cy="60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Wind Speed (km/h)</a:t>
          </a:r>
          <a:r>
            <a:rPr lang="en-US" sz="1600" kern="1200"/>
            <a:t>:The speed of the wind in kilometers per hour.</a:t>
          </a:r>
        </a:p>
      </dsp:txBody>
      <dsp:txXfrm>
        <a:off x="0" y="1766"/>
        <a:ext cx="10058399" cy="602385"/>
      </dsp:txXfrm>
    </dsp:sp>
    <dsp:sp modelId="{18D5B95D-8B84-CE45-9814-65EBD606D05E}">
      <dsp:nvSpPr>
        <dsp:cNvPr id="0" name=""/>
        <dsp:cNvSpPr/>
      </dsp:nvSpPr>
      <dsp:spPr>
        <a:xfrm>
          <a:off x="0" y="604151"/>
          <a:ext cx="10058399"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E45CE0-C2D0-B144-8921-23072B349CA9}">
      <dsp:nvSpPr>
        <dsp:cNvPr id="0" name=""/>
        <dsp:cNvSpPr/>
      </dsp:nvSpPr>
      <dsp:spPr>
        <a:xfrm>
          <a:off x="0" y="604151"/>
          <a:ext cx="10058399" cy="60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Wind Bearing (degrees)</a:t>
          </a:r>
          <a:r>
            <a:rPr lang="en-US" sz="1600" kern="1200"/>
            <a:t>:The direction the wind is coming from, measured in degrees.</a:t>
          </a:r>
        </a:p>
      </dsp:txBody>
      <dsp:txXfrm>
        <a:off x="0" y="604151"/>
        <a:ext cx="10058399" cy="602385"/>
      </dsp:txXfrm>
    </dsp:sp>
    <dsp:sp modelId="{BF8275A7-A568-DA40-AF44-AE4E4E864CC2}">
      <dsp:nvSpPr>
        <dsp:cNvPr id="0" name=""/>
        <dsp:cNvSpPr/>
      </dsp:nvSpPr>
      <dsp:spPr>
        <a:xfrm>
          <a:off x="0" y="1206537"/>
          <a:ext cx="10058399"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7CEA0F-38FE-B34D-9FD3-A79EC570B04B}">
      <dsp:nvSpPr>
        <dsp:cNvPr id="0" name=""/>
        <dsp:cNvSpPr/>
      </dsp:nvSpPr>
      <dsp:spPr>
        <a:xfrm>
          <a:off x="0" y="1206537"/>
          <a:ext cx="10058399" cy="60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Visibility (km)</a:t>
          </a:r>
          <a:r>
            <a:rPr lang="en-US" sz="1600" kern="1200"/>
            <a:t>:The distance to the furthest visible object in kilometers.</a:t>
          </a:r>
        </a:p>
      </dsp:txBody>
      <dsp:txXfrm>
        <a:off x="0" y="1206537"/>
        <a:ext cx="10058399" cy="602385"/>
      </dsp:txXfrm>
    </dsp:sp>
    <dsp:sp modelId="{2717B7DD-C8DA-CD4E-9D43-51DF6AAEF994}">
      <dsp:nvSpPr>
        <dsp:cNvPr id="0" name=""/>
        <dsp:cNvSpPr/>
      </dsp:nvSpPr>
      <dsp:spPr>
        <a:xfrm>
          <a:off x="0" y="1808922"/>
          <a:ext cx="10058399"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EE208E-BEC7-2D44-812A-5A48B4CA0384}">
      <dsp:nvSpPr>
        <dsp:cNvPr id="0" name=""/>
        <dsp:cNvSpPr/>
      </dsp:nvSpPr>
      <dsp:spPr>
        <a:xfrm>
          <a:off x="0" y="1808922"/>
          <a:ext cx="10058399" cy="60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Loud Cover</a:t>
          </a:r>
          <a:r>
            <a:rPr lang="en-US" sz="1600" kern="1200"/>
            <a:t>: Indicates cloud cover (constant value 0.0 throughout).</a:t>
          </a:r>
        </a:p>
      </dsp:txBody>
      <dsp:txXfrm>
        <a:off x="0" y="1808922"/>
        <a:ext cx="10058399" cy="602385"/>
      </dsp:txXfrm>
    </dsp:sp>
    <dsp:sp modelId="{844A4132-D28A-7B4B-8A3C-3801D30DC61A}">
      <dsp:nvSpPr>
        <dsp:cNvPr id="0" name=""/>
        <dsp:cNvSpPr/>
      </dsp:nvSpPr>
      <dsp:spPr>
        <a:xfrm>
          <a:off x="0" y="2411307"/>
          <a:ext cx="10058399"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98D97B-8ACB-284B-977C-29C1D3DB9F43}">
      <dsp:nvSpPr>
        <dsp:cNvPr id="0" name=""/>
        <dsp:cNvSpPr/>
      </dsp:nvSpPr>
      <dsp:spPr>
        <a:xfrm>
          <a:off x="0" y="2411307"/>
          <a:ext cx="10058399" cy="60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Pressure (millibars)</a:t>
          </a:r>
          <a:r>
            <a:rPr lang="en-US" sz="1600" kern="1200"/>
            <a:t>:  The atmospheric pressure in millibars.</a:t>
          </a:r>
        </a:p>
      </dsp:txBody>
      <dsp:txXfrm>
        <a:off x="0" y="2411307"/>
        <a:ext cx="10058399" cy="602385"/>
      </dsp:txXfrm>
    </dsp:sp>
    <dsp:sp modelId="{089CC17A-6F42-2F42-806D-81AEEA3FE29E}">
      <dsp:nvSpPr>
        <dsp:cNvPr id="0" name=""/>
        <dsp:cNvSpPr/>
      </dsp:nvSpPr>
      <dsp:spPr>
        <a:xfrm>
          <a:off x="0" y="3013693"/>
          <a:ext cx="10058399"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5AA8B7-3E39-C44F-8B29-4D17CCAA449C}">
      <dsp:nvSpPr>
        <dsp:cNvPr id="0" name=""/>
        <dsp:cNvSpPr/>
      </dsp:nvSpPr>
      <dsp:spPr>
        <a:xfrm>
          <a:off x="0" y="3013693"/>
          <a:ext cx="10058399" cy="60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Daily Summary</a:t>
          </a:r>
          <a:r>
            <a:rPr lang="en-US" sz="1600" kern="1200"/>
            <a:t>: A descriptive summary of the weather for the day (e.g., "Partly cloudy throughout the day").</a:t>
          </a:r>
        </a:p>
      </dsp:txBody>
      <dsp:txXfrm>
        <a:off x="0" y="3013693"/>
        <a:ext cx="10058399" cy="60238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7924F-3ECE-4595-62F9-92E41567BF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A1057C-D932-0590-13A0-D45AFC4DD4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3F4169-0AE3-8073-286F-4236974FE974}"/>
              </a:ext>
            </a:extLst>
          </p:cNvPr>
          <p:cNvSpPr>
            <a:spLocks noGrp="1"/>
          </p:cNvSpPr>
          <p:nvPr>
            <p:ph type="dt" sz="half" idx="10"/>
          </p:nvPr>
        </p:nvSpPr>
        <p:spPr/>
        <p:txBody>
          <a:bodyPr/>
          <a:lstStyle/>
          <a:p>
            <a:fld id="{E6171E64-FE02-4DE5-B72F-53C3706641C3}" type="datetimeFigureOut">
              <a:rPr lang="en-US" smtClean="0"/>
              <a:t>12/10/2024</a:t>
            </a:fld>
            <a:endParaRPr lang="en-US"/>
          </a:p>
        </p:txBody>
      </p:sp>
      <p:sp>
        <p:nvSpPr>
          <p:cNvPr id="5" name="Footer Placeholder 4">
            <a:extLst>
              <a:ext uri="{FF2B5EF4-FFF2-40B4-BE49-F238E27FC236}">
                <a16:creationId xmlns:a16="http://schemas.microsoft.com/office/drawing/2014/main" id="{FACD811D-58EB-4559-E34E-54E7AB270A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1C36E-8EE3-9A5B-0341-855FAAC09EF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693441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7838-81D2-151E-3C99-A1CC4D63C5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63526C-135F-FBFB-5814-0AB0AD65F5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621CE6-8981-FA8F-4AFA-7673E6AB04D4}"/>
              </a:ext>
            </a:extLst>
          </p:cNvPr>
          <p:cNvSpPr>
            <a:spLocks noGrp="1"/>
          </p:cNvSpPr>
          <p:nvPr>
            <p:ph type="dt" sz="half" idx="10"/>
          </p:nvPr>
        </p:nvSpPr>
        <p:spPr/>
        <p:txBody>
          <a:bodyPr/>
          <a:lstStyle/>
          <a:p>
            <a:fld id="{E6171E64-FE02-4DE5-B72F-53C3706641C3}" type="datetimeFigureOut">
              <a:rPr lang="en-US" smtClean="0"/>
              <a:t>12/10/2024</a:t>
            </a:fld>
            <a:endParaRPr lang="en-US"/>
          </a:p>
        </p:txBody>
      </p:sp>
      <p:sp>
        <p:nvSpPr>
          <p:cNvPr id="5" name="Footer Placeholder 4">
            <a:extLst>
              <a:ext uri="{FF2B5EF4-FFF2-40B4-BE49-F238E27FC236}">
                <a16:creationId xmlns:a16="http://schemas.microsoft.com/office/drawing/2014/main" id="{D1E41151-49B4-6E1D-CA19-886F45D5D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76DF78-E733-F2C4-38BE-A160E0F9479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95154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C96522-E556-9C1E-482C-BA4846B117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A030D4-828F-6CE4-6F02-343C0B4277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26727C-D372-DE63-0B86-2E5589CDC9FB}"/>
              </a:ext>
            </a:extLst>
          </p:cNvPr>
          <p:cNvSpPr>
            <a:spLocks noGrp="1"/>
          </p:cNvSpPr>
          <p:nvPr>
            <p:ph type="dt" sz="half" idx="10"/>
          </p:nvPr>
        </p:nvSpPr>
        <p:spPr/>
        <p:txBody>
          <a:bodyPr/>
          <a:lstStyle/>
          <a:p>
            <a:fld id="{E6171E64-FE02-4DE5-B72F-53C3706641C3}" type="datetimeFigureOut">
              <a:rPr lang="en-US" smtClean="0"/>
              <a:t>12/10/2024</a:t>
            </a:fld>
            <a:endParaRPr lang="en-US"/>
          </a:p>
        </p:txBody>
      </p:sp>
      <p:sp>
        <p:nvSpPr>
          <p:cNvPr id="5" name="Footer Placeholder 4">
            <a:extLst>
              <a:ext uri="{FF2B5EF4-FFF2-40B4-BE49-F238E27FC236}">
                <a16:creationId xmlns:a16="http://schemas.microsoft.com/office/drawing/2014/main" id="{403F90DB-F903-6B12-7FD5-825EAC0230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AAD962-0C03-CFFB-E988-A38F3BFABD20}"/>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76786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A6377-F793-6CB4-82C0-3BB25D3E5D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1CA338-6769-B1E0-8D92-C6FC3B0246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10517E-7980-0BD2-7490-7A0481C1445D}"/>
              </a:ext>
            </a:extLst>
          </p:cNvPr>
          <p:cNvSpPr>
            <a:spLocks noGrp="1"/>
          </p:cNvSpPr>
          <p:nvPr>
            <p:ph type="dt" sz="half" idx="10"/>
          </p:nvPr>
        </p:nvSpPr>
        <p:spPr/>
        <p:txBody>
          <a:bodyPr/>
          <a:lstStyle/>
          <a:p>
            <a:fld id="{E6171E64-FE02-4DE5-B72F-53C3706641C3}" type="datetimeFigureOut">
              <a:rPr lang="en-US" smtClean="0"/>
              <a:t>12/10/2024</a:t>
            </a:fld>
            <a:endParaRPr lang="en-US"/>
          </a:p>
        </p:txBody>
      </p:sp>
      <p:sp>
        <p:nvSpPr>
          <p:cNvPr id="5" name="Footer Placeholder 4">
            <a:extLst>
              <a:ext uri="{FF2B5EF4-FFF2-40B4-BE49-F238E27FC236}">
                <a16:creationId xmlns:a16="http://schemas.microsoft.com/office/drawing/2014/main" id="{1A3C324D-5504-639F-644F-F69C4387A9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61D7E1-2A84-1DB2-A90B-7697ACAD4E6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715148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F0130-2E63-F160-EB1E-698E94C6B7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22903C-40D3-7E7C-DBCC-7E1CDF6F7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E62A3-55C2-8FDA-826E-86DEC59FF1A0}"/>
              </a:ext>
            </a:extLst>
          </p:cNvPr>
          <p:cNvSpPr>
            <a:spLocks noGrp="1"/>
          </p:cNvSpPr>
          <p:nvPr>
            <p:ph type="dt" sz="half" idx="10"/>
          </p:nvPr>
        </p:nvSpPr>
        <p:spPr/>
        <p:txBody>
          <a:bodyPr/>
          <a:lstStyle/>
          <a:p>
            <a:fld id="{E6171E64-FE02-4DE5-B72F-53C3706641C3}" type="datetimeFigureOut">
              <a:rPr lang="en-US" smtClean="0"/>
              <a:t>12/10/2024</a:t>
            </a:fld>
            <a:endParaRPr lang="en-US"/>
          </a:p>
        </p:txBody>
      </p:sp>
      <p:sp>
        <p:nvSpPr>
          <p:cNvPr id="5" name="Footer Placeholder 4">
            <a:extLst>
              <a:ext uri="{FF2B5EF4-FFF2-40B4-BE49-F238E27FC236}">
                <a16:creationId xmlns:a16="http://schemas.microsoft.com/office/drawing/2014/main" id="{0272A44B-E3DB-3AD0-A0CE-68BD723741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14E4F5-B48B-E3BE-6461-263B6941C35E}"/>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55459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72F8-0A90-9670-4338-E254E43DC8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A1585C-3B92-DC03-9B35-C479062E7D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B46E56-C04C-5A8F-D07B-4A8043B594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7220B9-0D2C-7EF1-25DB-1EAB1F520B39}"/>
              </a:ext>
            </a:extLst>
          </p:cNvPr>
          <p:cNvSpPr>
            <a:spLocks noGrp="1"/>
          </p:cNvSpPr>
          <p:nvPr>
            <p:ph type="dt" sz="half" idx="10"/>
          </p:nvPr>
        </p:nvSpPr>
        <p:spPr/>
        <p:txBody>
          <a:bodyPr/>
          <a:lstStyle/>
          <a:p>
            <a:fld id="{E6171E64-FE02-4DE5-B72F-53C3706641C3}" type="datetimeFigureOut">
              <a:rPr lang="en-US" smtClean="0"/>
              <a:t>12/10/2024</a:t>
            </a:fld>
            <a:endParaRPr lang="en-US"/>
          </a:p>
        </p:txBody>
      </p:sp>
      <p:sp>
        <p:nvSpPr>
          <p:cNvPr id="6" name="Footer Placeholder 5">
            <a:extLst>
              <a:ext uri="{FF2B5EF4-FFF2-40B4-BE49-F238E27FC236}">
                <a16:creationId xmlns:a16="http://schemas.microsoft.com/office/drawing/2014/main" id="{C3A72DFA-C182-2C1F-0AFD-DD54661EE2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20A791-D0BA-C651-7815-0CC52495928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4141556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A3645-662B-B86A-732C-50C7CD7128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EF17E9-B2FC-1C81-A456-6B9E78CB2F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C44952-AFCB-7FE0-76C4-6392A58C4B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DB82AA-98B5-61D3-35AC-497A876CB7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8FDF40-4D0B-E9BE-5978-444449272B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085ECD-5241-A042-125D-8CE103917AEE}"/>
              </a:ext>
            </a:extLst>
          </p:cNvPr>
          <p:cNvSpPr>
            <a:spLocks noGrp="1"/>
          </p:cNvSpPr>
          <p:nvPr>
            <p:ph type="dt" sz="half" idx="10"/>
          </p:nvPr>
        </p:nvSpPr>
        <p:spPr/>
        <p:txBody>
          <a:bodyPr/>
          <a:lstStyle/>
          <a:p>
            <a:fld id="{E6171E64-FE02-4DE5-B72F-53C3706641C3}" type="datetimeFigureOut">
              <a:rPr lang="en-US" smtClean="0"/>
              <a:t>12/10/2024</a:t>
            </a:fld>
            <a:endParaRPr lang="en-US"/>
          </a:p>
        </p:txBody>
      </p:sp>
      <p:sp>
        <p:nvSpPr>
          <p:cNvPr id="8" name="Footer Placeholder 7">
            <a:extLst>
              <a:ext uri="{FF2B5EF4-FFF2-40B4-BE49-F238E27FC236}">
                <a16:creationId xmlns:a16="http://schemas.microsoft.com/office/drawing/2014/main" id="{96CBA4EC-E426-D8F8-3C77-8067F28DF3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3F8F03-8FD6-C1D9-159F-80044DFE609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4183867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78B8C-6695-B7EA-E5FC-4C385D8E58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F6C72B-639E-2005-00EB-C119D2D255C4}"/>
              </a:ext>
            </a:extLst>
          </p:cNvPr>
          <p:cNvSpPr>
            <a:spLocks noGrp="1"/>
          </p:cNvSpPr>
          <p:nvPr>
            <p:ph type="dt" sz="half" idx="10"/>
          </p:nvPr>
        </p:nvSpPr>
        <p:spPr/>
        <p:txBody>
          <a:bodyPr/>
          <a:lstStyle/>
          <a:p>
            <a:fld id="{E6171E64-FE02-4DE5-B72F-53C3706641C3}" type="datetimeFigureOut">
              <a:rPr lang="en-US" smtClean="0"/>
              <a:t>12/10/2024</a:t>
            </a:fld>
            <a:endParaRPr lang="en-US"/>
          </a:p>
        </p:txBody>
      </p:sp>
      <p:sp>
        <p:nvSpPr>
          <p:cNvPr id="4" name="Footer Placeholder 3">
            <a:extLst>
              <a:ext uri="{FF2B5EF4-FFF2-40B4-BE49-F238E27FC236}">
                <a16:creationId xmlns:a16="http://schemas.microsoft.com/office/drawing/2014/main" id="{B7A973CE-4808-FA16-F7D8-666345796A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39D95E-4C3A-9B00-D7F0-FDCDC491DD2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730136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5102EA-E58B-BF5B-9708-169FF847C463}"/>
              </a:ext>
            </a:extLst>
          </p:cNvPr>
          <p:cNvSpPr>
            <a:spLocks noGrp="1"/>
          </p:cNvSpPr>
          <p:nvPr>
            <p:ph type="dt" sz="half" idx="10"/>
          </p:nvPr>
        </p:nvSpPr>
        <p:spPr/>
        <p:txBody>
          <a:bodyPr/>
          <a:lstStyle/>
          <a:p>
            <a:fld id="{E6171E64-FE02-4DE5-B72F-53C3706641C3}" type="datetimeFigureOut">
              <a:rPr lang="en-US" smtClean="0"/>
              <a:t>12/10/2024</a:t>
            </a:fld>
            <a:endParaRPr lang="en-US"/>
          </a:p>
        </p:txBody>
      </p:sp>
      <p:sp>
        <p:nvSpPr>
          <p:cNvPr id="3" name="Footer Placeholder 2">
            <a:extLst>
              <a:ext uri="{FF2B5EF4-FFF2-40B4-BE49-F238E27FC236}">
                <a16:creationId xmlns:a16="http://schemas.microsoft.com/office/drawing/2014/main" id="{604C9EA9-9375-B0AD-A22F-7688E146DD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3332F0-5F8B-BA31-58B4-610C91310B0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376337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7CD47-3B51-CEB0-9641-3AB9D06309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87206A-3A5F-866E-055C-3A072EC6E5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66C94F-B140-4E12-2DB2-5B3EE20725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BA10E3-E128-3E2A-3169-A2D86A91DFA1}"/>
              </a:ext>
            </a:extLst>
          </p:cNvPr>
          <p:cNvSpPr>
            <a:spLocks noGrp="1"/>
          </p:cNvSpPr>
          <p:nvPr>
            <p:ph type="dt" sz="half" idx="10"/>
          </p:nvPr>
        </p:nvSpPr>
        <p:spPr/>
        <p:txBody>
          <a:bodyPr/>
          <a:lstStyle/>
          <a:p>
            <a:fld id="{E6171E64-FE02-4DE5-B72F-53C3706641C3}" type="datetimeFigureOut">
              <a:rPr lang="en-US" smtClean="0"/>
              <a:t>12/10/2024</a:t>
            </a:fld>
            <a:endParaRPr lang="en-US"/>
          </a:p>
        </p:txBody>
      </p:sp>
      <p:sp>
        <p:nvSpPr>
          <p:cNvPr id="6" name="Footer Placeholder 5">
            <a:extLst>
              <a:ext uri="{FF2B5EF4-FFF2-40B4-BE49-F238E27FC236}">
                <a16:creationId xmlns:a16="http://schemas.microsoft.com/office/drawing/2014/main" id="{B7F0FBE5-82D4-F57A-F7D2-DDAA014B8B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7BAC93-12B8-8531-E568-664DF7909AFC}"/>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288519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DF474-D59D-E4B3-DED6-0884B24F45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6605B0-2104-ADDA-4537-BE15DA16E0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208485-43AC-91BF-0F8B-86A5A6EE56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33D596-2780-2492-25C6-595F27C743AF}"/>
              </a:ext>
            </a:extLst>
          </p:cNvPr>
          <p:cNvSpPr>
            <a:spLocks noGrp="1"/>
          </p:cNvSpPr>
          <p:nvPr>
            <p:ph type="dt" sz="half" idx="10"/>
          </p:nvPr>
        </p:nvSpPr>
        <p:spPr/>
        <p:txBody>
          <a:bodyPr/>
          <a:lstStyle/>
          <a:p>
            <a:fld id="{E6171E64-FE02-4DE5-B72F-53C3706641C3}" type="datetimeFigureOut">
              <a:rPr lang="en-US" smtClean="0"/>
              <a:t>12/10/2024</a:t>
            </a:fld>
            <a:endParaRPr lang="en-US"/>
          </a:p>
        </p:txBody>
      </p:sp>
      <p:sp>
        <p:nvSpPr>
          <p:cNvPr id="6" name="Footer Placeholder 5">
            <a:extLst>
              <a:ext uri="{FF2B5EF4-FFF2-40B4-BE49-F238E27FC236}">
                <a16:creationId xmlns:a16="http://schemas.microsoft.com/office/drawing/2014/main" id="{7C04F9FD-5806-965B-8210-4BEE8A5193A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8FC99F5-2159-877D-A34B-423C2EFD5A76}"/>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909775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DA153C-CE46-C4BF-9007-412AA9724C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55DD9B-D507-6252-6C39-14EBE7EF0B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4614BA-862F-9CDD-6148-18D5E15371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6171E64-FE02-4DE5-B72F-53C3706641C3}" type="datetimeFigureOut">
              <a:rPr lang="en-US" smtClean="0"/>
              <a:t>12/10/2024</a:t>
            </a:fld>
            <a:endParaRPr lang="en-US"/>
          </a:p>
        </p:txBody>
      </p:sp>
      <p:sp>
        <p:nvSpPr>
          <p:cNvPr id="5" name="Footer Placeholder 4">
            <a:extLst>
              <a:ext uri="{FF2B5EF4-FFF2-40B4-BE49-F238E27FC236}">
                <a16:creationId xmlns:a16="http://schemas.microsoft.com/office/drawing/2014/main" id="{F869DD4E-BB4B-CE84-CB58-C427E2EE30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814E376-03AE-29E8-1546-F75FF79D49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1F18EF7-BE1E-4ECB-84D4-67C2B4D8F095}" type="slidenum">
              <a:rPr lang="en-US" smtClean="0"/>
              <a:t>‹#›</a:t>
            </a:fld>
            <a:endParaRPr lang="en-US"/>
          </a:p>
        </p:txBody>
      </p:sp>
    </p:spTree>
    <p:extLst>
      <p:ext uri="{BB962C8B-B14F-4D97-AF65-F5344CB8AC3E}">
        <p14:creationId xmlns:p14="http://schemas.microsoft.com/office/powerpoint/2010/main" val="3220770360"/>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85D2FD51-7A73-D60C-13D4-511A960AF577}"/>
              </a:ext>
            </a:extLst>
          </p:cNvPr>
          <p:cNvPicPr>
            <a:picLocks noChangeAspect="1"/>
          </p:cNvPicPr>
          <p:nvPr/>
        </p:nvPicPr>
        <p:blipFill>
          <a:blip r:embed="rId2">
            <a:duotone>
              <a:prstClr val="black"/>
              <a:prstClr val="white"/>
            </a:duotone>
            <a:alphaModFix amt="80000"/>
          </a:blip>
          <a:srcRect r="11794" b="1"/>
          <a:stretch/>
        </p:blipFill>
        <p:spPr>
          <a:xfrm>
            <a:off x="3132160" y="1021"/>
            <a:ext cx="9059839" cy="6855958"/>
          </a:xfrm>
          <a:prstGeom prst="rect">
            <a:avLst/>
          </a:prstGeom>
        </p:spPr>
      </p:pic>
      <p:sp>
        <p:nvSpPr>
          <p:cNvPr id="2" name="Title 1">
            <a:extLst>
              <a:ext uri="{FF2B5EF4-FFF2-40B4-BE49-F238E27FC236}">
                <a16:creationId xmlns:a16="http://schemas.microsoft.com/office/drawing/2014/main" id="{72C642EB-414C-5811-75E8-111ADDB51454}"/>
              </a:ext>
            </a:extLst>
          </p:cNvPr>
          <p:cNvSpPr>
            <a:spLocks noGrp="1"/>
          </p:cNvSpPr>
          <p:nvPr>
            <p:ph type="ctrTitle"/>
          </p:nvPr>
        </p:nvSpPr>
        <p:spPr>
          <a:xfrm>
            <a:off x="6556100" y="1360492"/>
            <a:ext cx="4972511" cy="3457088"/>
          </a:xfrm>
        </p:spPr>
        <p:txBody>
          <a:bodyPr anchor="ctr">
            <a:normAutofit/>
          </a:bodyPr>
          <a:lstStyle/>
          <a:p>
            <a:r>
              <a:rPr lang="en-US" sz="6000" dirty="0">
                <a:solidFill>
                  <a:srgbClr val="FFFFFF"/>
                </a:solidFill>
              </a:rPr>
              <a:t>Weather Prediction</a:t>
            </a:r>
          </a:p>
        </p:txBody>
      </p:sp>
      <p:sp>
        <p:nvSpPr>
          <p:cNvPr id="3" name="Subtitle 2">
            <a:extLst>
              <a:ext uri="{FF2B5EF4-FFF2-40B4-BE49-F238E27FC236}">
                <a16:creationId xmlns:a16="http://schemas.microsoft.com/office/drawing/2014/main" id="{61BA686E-9A9A-3FE1-0D11-50685F04BCE2}"/>
              </a:ext>
            </a:extLst>
          </p:cNvPr>
          <p:cNvSpPr>
            <a:spLocks noGrp="1"/>
          </p:cNvSpPr>
          <p:nvPr>
            <p:ph type="subTitle" idx="1"/>
          </p:nvPr>
        </p:nvSpPr>
        <p:spPr>
          <a:xfrm>
            <a:off x="6556100" y="4605454"/>
            <a:ext cx="4972512" cy="1492487"/>
          </a:xfrm>
        </p:spPr>
        <p:txBody>
          <a:bodyPr>
            <a:normAutofit fontScale="92500" lnSpcReduction="10000"/>
          </a:bodyPr>
          <a:lstStyle/>
          <a:p>
            <a:r>
              <a:rPr lang="en-US" sz="1500" b="1" dirty="0" err="1">
                <a:solidFill>
                  <a:schemeClr val="bg1"/>
                </a:solidFill>
              </a:rPr>
              <a:t>Preetham</a:t>
            </a:r>
            <a:r>
              <a:rPr lang="en-US" sz="1500" b="1" dirty="0">
                <a:solidFill>
                  <a:schemeClr val="bg1"/>
                </a:solidFill>
              </a:rPr>
              <a:t> </a:t>
            </a:r>
            <a:r>
              <a:rPr lang="en-US" sz="1500" b="1" dirty="0" err="1">
                <a:solidFill>
                  <a:schemeClr val="bg1"/>
                </a:solidFill>
              </a:rPr>
              <a:t>Thatikonda</a:t>
            </a:r>
            <a:r>
              <a:rPr lang="en-US" sz="1500" b="1" dirty="0">
                <a:solidFill>
                  <a:schemeClr val="bg1"/>
                </a:solidFill>
              </a:rPr>
              <a:t>(02182487)</a:t>
            </a:r>
          </a:p>
          <a:p>
            <a:r>
              <a:rPr lang="en-US" sz="1500" b="1" dirty="0">
                <a:solidFill>
                  <a:schemeClr val="bg1"/>
                </a:solidFill>
              </a:rPr>
              <a:t>Roshan </a:t>
            </a:r>
            <a:r>
              <a:rPr lang="en-US" sz="1500" b="1" dirty="0" err="1">
                <a:solidFill>
                  <a:schemeClr val="bg1"/>
                </a:solidFill>
              </a:rPr>
              <a:t>Pampari</a:t>
            </a:r>
            <a:r>
              <a:rPr lang="en-US" sz="1500" b="1" dirty="0">
                <a:solidFill>
                  <a:schemeClr val="bg1"/>
                </a:solidFill>
              </a:rPr>
              <a:t>(02143843)</a:t>
            </a:r>
          </a:p>
          <a:p>
            <a:r>
              <a:rPr lang="en-US" sz="1500" b="1" dirty="0" err="1">
                <a:solidFill>
                  <a:schemeClr val="bg1"/>
                </a:solidFill>
              </a:rPr>
              <a:t>Sarvagna</a:t>
            </a:r>
            <a:r>
              <a:rPr lang="en-US" sz="1500" b="1" dirty="0">
                <a:solidFill>
                  <a:schemeClr val="bg1"/>
                </a:solidFill>
              </a:rPr>
              <a:t> Kotte(02185847)</a:t>
            </a:r>
          </a:p>
          <a:p>
            <a:r>
              <a:rPr lang="en-US" sz="1500" b="1" dirty="0">
                <a:solidFill>
                  <a:schemeClr val="bg1"/>
                </a:solidFill>
              </a:rPr>
              <a:t>Anusha </a:t>
            </a:r>
            <a:r>
              <a:rPr lang="en-US" sz="1500" b="1" dirty="0" err="1">
                <a:solidFill>
                  <a:schemeClr val="bg1"/>
                </a:solidFill>
              </a:rPr>
              <a:t>Musirika</a:t>
            </a:r>
            <a:r>
              <a:rPr lang="en-US" sz="1500" b="1" dirty="0">
                <a:solidFill>
                  <a:schemeClr val="bg1"/>
                </a:solidFill>
              </a:rPr>
              <a:t>(02199061)</a:t>
            </a:r>
          </a:p>
          <a:p>
            <a:r>
              <a:rPr lang="en-US" sz="1500" b="1" dirty="0">
                <a:solidFill>
                  <a:schemeClr val="bg1"/>
                </a:solidFill>
              </a:rPr>
              <a:t>Jayanth Mekala(02173552</a:t>
            </a:r>
            <a:r>
              <a:rPr lang="en-US" sz="1500" dirty="0">
                <a:solidFill>
                  <a:schemeClr val="bg1"/>
                </a:solidFill>
              </a:rPr>
              <a:t>)</a:t>
            </a:r>
          </a:p>
        </p:txBody>
      </p:sp>
      <p:pic>
        <p:nvPicPr>
          <p:cNvPr id="1026" name="Picture 2" descr="A visually stunning digital illustration representing weather prediction. The image features a futuristic screen displaying dynamic weather icons such as sun, rain, clouds, and lightning, along with temperature graphs, precipitation charts, and wind speed indicators. The backdrop includes a scenic landscape transitioning through all four seasons: sunny summer, cloudy autumn, snowy winter, and blooming spring. Vibrant, modern, and high-tech style, ideal for a weather prediction theme.">
            <a:extLst>
              <a:ext uri="{FF2B5EF4-FFF2-40B4-BE49-F238E27FC236}">
                <a16:creationId xmlns:a16="http://schemas.microsoft.com/office/drawing/2014/main" id="{09E60B87-2F64-0C35-504F-84B9356E8D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692" r="5424"/>
          <a:stretch/>
        </p:blipFill>
        <p:spPr bwMode="auto">
          <a:xfrm>
            <a:off x="1" y="2"/>
            <a:ext cx="6095695"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11491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02392-61B4-C23D-56A8-0E3EE805D01F}"/>
              </a:ext>
            </a:extLst>
          </p:cNvPr>
          <p:cNvSpPr>
            <a:spLocks noGrp="1"/>
          </p:cNvSpPr>
          <p:nvPr>
            <p:ph type="title"/>
          </p:nvPr>
        </p:nvSpPr>
        <p:spPr/>
        <p:txBody>
          <a:bodyPr/>
          <a:lstStyle/>
          <a:p>
            <a:r>
              <a:rPr lang="en-US" dirty="0"/>
              <a:t>OVERVIEW</a:t>
            </a:r>
          </a:p>
        </p:txBody>
      </p:sp>
      <p:graphicFrame>
        <p:nvGraphicFramePr>
          <p:cNvPr id="5" name="Content Placeholder 2">
            <a:extLst>
              <a:ext uri="{FF2B5EF4-FFF2-40B4-BE49-F238E27FC236}">
                <a16:creationId xmlns:a16="http://schemas.microsoft.com/office/drawing/2014/main" id="{139BD590-06F3-4042-EE27-3C10AE865797}"/>
              </a:ext>
            </a:extLst>
          </p:cNvPr>
          <p:cNvGraphicFramePr>
            <a:graphicFrameLocks noGrp="1"/>
          </p:cNvGraphicFramePr>
          <p:nvPr>
            <p:ph idx="1"/>
            <p:extLst>
              <p:ext uri="{D42A27DB-BD31-4B8C-83A1-F6EECF244321}">
                <p14:modId xmlns:p14="http://schemas.microsoft.com/office/powerpoint/2010/main" val="61359814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9389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F262A-A35A-08A6-7300-AC96F15FE06F}"/>
              </a:ext>
            </a:extLst>
          </p:cNvPr>
          <p:cNvSpPr>
            <a:spLocks noGrp="1"/>
          </p:cNvSpPr>
          <p:nvPr>
            <p:ph type="title"/>
          </p:nvPr>
        </p:nvSpPr>
        <p:spPr/>
        <p:txBody>
          <a:bodyPr>
            <a:normAutofit/>
          </a:bodyPr>
          <a:lstStyle/>
          <a:p>
            <a:r>
              <a:rPr lang="en-US" dirty="0"/>
              <a:t>DATASET</a:t>
            </a:r>
          </a:p>
        </p:txBody>
      </p:sp>
      <p:graphicFrame>
        <p:nvGraphicFramePr>
          <p:cNvPr id="5" name="Content Placeholder 2">
            <a:extLst>
              <a:ext uri="{FF2B5EF4-FFF2-40B4-BE49-F238E27FC236}">
                <a16:creationId xmlns:a16="http://schemas.microsoft.com/office/drawing/2014/main" id="{2DD4D779-D583-CB43-B614-E77CC1BBB4DA}"/>
              </a:ext>
            </a:extLst>
          </p:cNvPr>
          <p:cNvGraphicFramePr>
            <a:graphicFrameLocks noGrp="1"/>
          </p:cNvGraphicFramePr>
          <p:nvPr>
            <p:ph idx="1"/>
            <p:extLst>
              <p:ext uri="{D42A27DB-BD31-4B8C-83A1-F6EECF244321}">
                <p14:modId xmlns:p14="http://schemas.microsoft.com/office/powerpoint/2010/main" val="2010994730"/>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7112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2" name="Content Placeholder 2">
            <a:extLst>
              <a:ext uri="{FF2B5EF4-FFF2-40B4-BE49-F238E27FC236}">
                <a16:creationId xmlns:a16="http://schemas.microsoft.com/office/drawing/2014/main" id="{E64D541E-8580-1A6C-F1BD-171B82C454DF}"/>
              </a:ext>
            </a:extLst>
          </p:cNvPr>
          <p:cNvGraphicFramePr>
            <a:graphicFrameLocks noGrp="1"/>
          </p:cNvGraphicFramePr>
          <p:nvPr>
            <p:ph idx="1"/>
            <p:extLst>
              <p:ext uri="{D42A27DB-BD31-4B8C-83A1-F6EECF244321}">
                <p14:modId xmlns:p14="http://schemas.microsoft.com/office/powerpoint/2010/main" val="2180490407"/>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8472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EBF9A-DEBE-1C6E-E55F-932DAC11E528}"/>
              </a:ext>
            </a:extLst>
          </p:cNvPr>
          <p:cNvSpPr>
            <a:spLocks noGrp="1"/>
          </p:cNvSpPr>
          <p:nvPr>
            <p:ph type="title"/>
          </p:nvPr>
        </p:nvSpPr>
        <p:spPr/>
        <p:txBody>
          <a:bodyPr/>
          <a:lstStyle/>
          <a:p>
            <a:r>
              <a:rPr lang="en-US" dirty="0"/>
              <a:t>Glimpse of Data set</a:t>
            </a:r>
          </a:p>
        </p:txBody>
      </p:sp>
      <p:pic>
        <p:nvPicPr>
          <p:cNvPr id="4" name="Content Placeholder 3">
            <a:extLst>
              <a:ext uri="{FF2B5EF4-FFF2-40B4-BE49-F238E27FC236}">
                <a16:creationId xmlns:a16="http://schemas.microsoft.com/office/drawing/2014/main" id="{B750FACE-4E5E-5AB5-B0E4-641F75476787}"/>
              </a:ext>
            </a:extLst>
          </p:cNvPr>
          <p:cNvPicPr>
            <a:picLocks noGrp="1" noChangeAspect="1"/>
          </p:cNvPicPr>
          <p:nvPr>
            <p:ph idx="1"/>
          </p:nvPr>
        </p:nvPicPr>
        <p:blipFill>
          <a:blip r:embed="rId2"/>
          <a:stretch>
            <a:fillRect/>
          </a:stretch>
        </p:blipFill>
        <p:spPr>
          <a:xfrm>
            <a:off x="910468" y="1825625"/>
            <a:ext cx="10371064" cy="4351338"/>
          </a:xfrm>
          <a:prstGeom prst="rect">
            <a:avLst/>
          </a:prstGeom>
        </p:spPr>
      </p:pic>
    </p:spTree>
    <p:extLst>
      <p:ext uri="{BB962C8B-B14F-4D97-AF65-F5344CB8AC3E}">
        <p14:creationId xmlns:p14="http://schemas.microsoft.com/office/powerpoint/2010/main" val="1694815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16E97-591E-1B71-C997-C7B92B6A9929}"/>
              </a:ext>
            </a:extLst>
          </p:cNvPr>
          <p:cNvSpPr>
            <a:spLocks noGrp="1"/>
          </p:cNvSpPr>
          <p:nvPr>
            <p:ph type="title"/>
          </p:nvPr>
        </p:nvSpPr>
        <p:spPr>
          <a:xfrm>
            <a:off x="4970109" y="484632"/>
            <a:ext cx="6730277" cy="1609344"/>
          </a:xfrm>
          <a:ln>
            <a:noFill/>
          </a:ln>
        </p:spPr>
        <p:txBody>
          <a:bodyPr>
            <a:normAutofit/>
          </a:bodyPr>
          <a:lstStyle/>
          <a:p>
            <a:r>
              <a:rPr lang="en-US" sz="4800"/>
              <a:t>Data preprocessing and Feature engineerring</a:t>
            </a:r>
          </a:p>
        </p:txBody>
      </p:sp>
      <p:sp>
        <p:nvSpPr>
          <p:cNvPr id="3" name="Content Placeholder 2">
            <a:extLst>
              <a:ext uri="{FF2B5EF4-FFF2-40B4-BE49-F238E27FC236}">
                <a16:creationId xmlns:a16="http://schemas.microsoft.com/office/drawing/2014/main" id="{C154CDEA-F9DD-B6DD-3F06-1418FA7A9C9D}"/>
              </a:ext>
            </a:extLst>
          </p:cNvPr>
          <p:cNvSpPr>
            <a:spLocks noGrp="1"/>
          </p:cNvSpPr>
          <p:nvPr>
            <p:ph idx="1"/>
          </p:nvPr>
        </p:nvSpPr>
        <p:spPr>
          <a:xfrm>
            <a:off x="4970109" y="1984917"/>
            <a:ext cx="6730276" cy="4505093"/>
          </a:xfrm>
        </p:spPr>
        <p:txBody>
          <a:bodyPr>
            <a:normAutofit fontScale="92500" lnSpcReduction="10000"/>
          </a:bodyPr>
          <a:lstStyle/>
          <a:p>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Cleaning Data</a:t>
            </a:r>
            <a:r>
              <a:rPr lang="en-US" sz="1800" dirty="0">
                <a:effectLst/>
                <a:latin typeface="Calibri" panose="020F0502020204030204" pitchFamily="34" charset="0"/>
                <a:ea typeface="Calibri" panose="020F0502020204030204" pitchFamily="34" charset="0"/>
                <a:cs typeface="Times New Roman" panose="02020603050405020304" pitchFamily="18" charset="0"/>
              </a:rPr>
              <a:t>: Handle missing values, remove outliers, and ensure the dataset is complete.</a:t>
            </a: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Feature Engineering</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spcAft>
                <a:spcPts val="800"/>
              </a:spcAft>
              <a:buSzPts val="1000"/>
              <a:buFont typeface="Courier New" panose="02070309020205020404" pitchFamily="49" charset="0"/>
              <a:buChar char="o"/>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Extract time-based features like month, day, year, day of week.</a:t>
            </a:r>
          </a:p>
          <a:p>
            <a:pPr marL="742950" marR="0" lvl="1" indent="-285750">
              <a:spcAft>
                <a:spcPts val="800"/>
              </a:spcAft>
              <a:buSzPts val="1000"/>
              <a:buFont typeface="Courier New" panose="02070309020205020404" pitchFamily="49" charset="0"/>
              <a:buChar char="o"/>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Aggregate the data to a daily or weekly level (depending on the forecasting granularity).</a:t>
            </a:r>
          </a:p>
          <a:p>
            <a:pPr marL="742950" marR="0" lvl="1" indent="-285750">
              <a:spcAft>
                <a:spcPts val="800"/>
              </a:spcAft>
              <a:buSzPts val="1000"/>
              <a:buFont typeface="Courier New" panose="02070309020205020404" pitchFamily="49" charset="0"/>
              <a:buChar char="o"/>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Convert categorical variables (like weather conditions) into numerical form if needed.</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Handling Outliers:</a:t>
            </a:r>
          </a:p>
          <a:p>
            <a:pPr lvl="1" algn="just"/>
            <a:r>
              <a:rPr lang="en-US" sz="1600" dirty="0">
                <a:effectLst/>
                <a:latin typeface="Calibri" panose="020F0502020204030204" pitchFamily="34" charset="0"/>
                <a:ea typeface="Calibri" panose="020F0502020204030204" pitchFamily="34" charset="0"/>
                <a:cs typeface="Times New Roman" panose="02020603050405020304" pitchFamily="18" charset="0"/>
              </a:rPr>
              <a:t>There are 4 Features in our dataset which have outliers ( "humidity", "Temperature", "wind speed", "Pressure") , we have replaced our outliers with lower boundaries and Higher boundaries accordingly</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Normalization/Scaling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Scale numerical features (e.g., temperature, wind speed, pressure) so that they are within a similar range for better performance of certain models (e.g., neural networks).</a:t>
            </a:r>
          </a:p>
          <a:p>
            <a:endParaRPr lang="en-US" sz="1800" dirty="0"/>
          </a:p>
        </p:txBody>
      </p:sp>
      <p:pic>
        <p:nvPicPr>
          <p:cNvPr id="16" name="Picture 15" descr="Graph">
            <a:extLst>
              <a:ext uri="{FF2B5EF4-FFF2-40B4-BE49-F238E27FC236}">
                <a16:creationId xmlns:a16="http://schemas.microsoft.com/office/drawing/2014/main" id="{B2A3892E-03F4-6F88-0247-0D53E2552C05}"/>
              </a:ext>
            </a:extLst>
          </p:cNvPr>
          <p:cNvPicPr>
            <a:picLocks noChangeAspect="1"/>
          </p:cNvPicPr>
          <p:nvPr/>
        </p:nvPicPr>
        <p:blipFill>
          <a:blip r:embed="rId2"/>
          <a:srcRect l="23193" r="34459"/>
          <a:stretch/>
        </p:blipFill>
        <p:spPr>
          <a:xfrm>
            <a:off x="3344" y="10"/>
            <a:ext cx="4646726" cy="6857990"/>
          </a:xfrm>
          <a:prstGeom prst="rect">
            <a:avLst/>
          </a:prstGeom>
        </p:spPr>
      </p:pic>
    </p:spTree>
    <p:extLst>
      <p:ext uri="{BB962C8B-B14F-4D97-AF65-F5344CB8AC3E}">
        <p14:creationId xmlns:p14="http://schemas.microsoft.com/office/powerpoint/2010/main" val="2650519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3A091A-E201-5400-C9A9-76E7BE52A48A}"/>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MODEL SELECTION</a:t>
            </a:r>
          </a:p>
        </p:txBody>
      </p:sp>
      <p:sp>
        <p:nvSpPr>
          <p:cNvPr id="3" name="Content Placeholder 2">
            <a:extLst>
              <a:ext uri="{FF2B5EF4-FFF2-40B4-BE49-F238E27FC236}">
                <a16:creationId xmlns:a16="http://schemas.microsoft.com/office/drawing/2014/main" id="{43E39C28-3421-645E-13AB-E427AAC9D097}"/>
              </a:ext>
            </a:extLst>
          </p:cNvPr>
          <p:cNvSpPr>
            <a:spLocks noGrp="1"/>
          </p:cNvSpPr>
          <p:nvPr>
            <p:ph idx="1"/>
          </p:nvPr>
        </p:nvSpPr>
        <p:spPr>
          <a:xfrm>
            <a:off x="4810259" y="649480"/>
            <a:ext cx="6555347" cy="5546047"/>
          </a:xfrm>
        </p:spPr>
        <p:txBody>
          <a:bodyPr anchor="ctr">
            <a:normAutofit/>
          </a:bodyPr>
          <a:lstStyle/>
          <a:p>
            <a:pPr algn="just"/>
            <a:r>
              <a:rPr lang="en-US" sz="2000" dirty="0">
                <a:effectLst/>
                <a:latin typeface="Calibri" panose="020F0502020204030204" pitchFamily="34" charset="0"/>
                <a:ea typeface="Calibri" panose="020F0502020204030204" pitchFamily="34" charset="0"/>
                <a:cs typeface="Times New Roman" panose="02020603050405020304" pitchFamily="18" charset="0"/>
              </a:rPr>
              <a:t>Several machine learning models can be used for weather prediction. Depending on the dataset and the type of weather variable you're predicting, you can use</a:t>
            </a:r>
          </a:p>
          <a:p>
            <a:pPr algn="just"/>
            <a:r>
              <a:rPr lang="en-US" sz="2000" b="1" dirty="0">
                <a:latin typeface="Calibri" panose="020F0502020204030204" pitchFamily="34" charset="0"/>
                <a:cs typeface="Calibri" panose="020F0502020204030204" pitchFamily="34" charset="0"/>
              </a:rPr>
              <a:t>Random Forest</a:t>
            </a:r>
            <a:r>
              <a:rPr lang="en-US" sz="2000" dirty="0">
                <a:latin typeface="Calibri" panose="020F0502020204030204" pitchFamily="34" charset="0"/>
                <a:cs typeface="Calibri" panose="020F0502020204030204" pitchFamily="34" charset="0"/>
              </a:rPr>
              <a:t> is an ensemble learning method primarily used for classification and regression tasks. It builds multiple decision trees during training and combines their outputs to produce more robust and accurate predictions.</a:t>
            </a:r>
          </a:p>
          <a:p>
            <a:pPr lvl="1" algn="just"/>
            <a:r>
              <a:rPr lang="en-US" sz="2000" dirty="0">
                <a:effectLst/>
                <a:latin typeface="Calibri" panose="020F0502020204030204" pitchFamily="34" charset="0"/>
                <a:ea typeface="Calibri" panose="020F0502020204030204" pitchFamily="34" charset="0"/>
                <a:cs typeface="Times New Roman" panose="02020603050405020304" pitchFamily="18" charset="0"/>
              </a:rPr>
              <a:t>An ensemble method that often performs well with structured data.</a:t>
            </a:r>
          </a:p>
          <a:p>
            <a:pPr algn="just"/>
            <a:r>
              <a:rPr lang="en-US" sz="2000" b="1" dirty="0">
                <a:latin typeface="Calibri" panose="020F0502020204030204" pitchFamily="34" charset="0"/>
                <a:cs typeface="Calibri" panose="020F0502020204030204" pitchFamily="34" charset="0"/>
              </a:rPr>
              <a:t>Linear Regression</a:t>
            </a:r>
            <a:r>
              <a:rPr lang="en-US" sz="2000" dirty="0">
                <a:latin typeface="Calibri" panose="020F0502020204030204" pitchFamily="34" charset="0"/>
                <a:cs typeface="Calibri" panose="020F0502020204030204" pitchFamily="34" charset="0"/>
              </a:rPr>
              <a:t> is a statistical method used for modeling the relationship between a dependent variable (target) and one or more independent variables (features).</a:t>
            </a:r>
          </a:p>
          <a:p>
            <a:pPr lvl="1" algn="just"/>
            <a:r>
              <a:rPr lang="en-US" sz="2000" dirty="0">
                <a:latin typeface="Calibri" panose="020F0502020204030204" pitchFamily="34" charset="0"/>
                <a:cs typeface="Calibri" panose="020F0502020204030204" pitchFamily="34" charset="0"/>
              </a:rPr>
              <a:t>We </a:t>
            </a:r>
            <a:r>
              <a:rPr lang="en-US" sz="2000" dirty="0">
                <a:effectLst/>
                <a:latin typeface="Calibri" panose="020F0502020204030204" pitchFamily="34" charset="0"/>
                <a:ea typeface="Calibri" panose="020F0502020204030204" pitchFamily="34" charset="0"/>
                <a:cs typeface="Calibri" panose="020F0502020204030204" pitchFamily="34" charset="0"/>
              </a:rPr>
              <a:t>Start with a simple model like linear regression to predict temperature</a:t>
            </a:r>
          </a:p>
          <a:p>
            <a:pPr lvl="1"/>
            <a:endParaRPr lang="en-US"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8822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4571-72A8-856E-D83B-0222FD629D13}"/>
              </a:ext>
            </a:extLst>
          </p:cNvPr>
          <p:cNvSpPr>
            <a:spLocks noGrp="1"/>
          </p:cNvSpPr>
          <p:nvPr>
            <p:ph type="title"/>
          </p:nvPr>
        </p:nvSpPr>
        <p:spPr>
          <a:xfrm>
            <a:off x="4970109" y="484632"/>
            <a:ext cx="6730277" cy="1609344"/>
          </a:xfrm>
          <a:ln>
            <a:noFill/>
          </a:ln>
        </p:spPr>
        <p:txBody>
          <a:bodyPr>
            <a:normAutofit/>
          </a:bodyPr>
          <a:lstStyle/>
          <a:p>
            <a:r>
              <a:rPr lang="en-US" sz="4800"/>
              <a:t>EVALUATION</a:t>
            </a:r>
          </a:p>
        </p:txBody>
      </p:sp>
      <p:sp>
        <p:nvSpPr>
          <p:cNvPr id="3" name="Content Placeholder 2">
            <a:extLst>
              <a:ext uri="{FF2B5EF4-FFF2-40B4-BE49-F238E27FC236}">
                <a16:creationId xmlns:a16="http://schemas.microsoft.com/office/drawing/2014/main" id="{EAA734CC-68D6-3B28-45DF-DF30787954A6}"/>
              </a:ext>
            </a:extLst>
          </p:cNvPr>
          <p:cNvSpPr>
            <a:spLocks noGrp="1"/>
          </p:cNvSpPr>
          <p:nvPr>
            <p:ph idx="1"/>
          </p:nvPr>
        </p:nvSpPr>
        <p:spPr>
          <a:xfrm>
            <a:off x="4970109" y="1750741"/>
            <a:ext cx="7050316" cy="4289841"/>
          </a:xfrm>
        </p:spPr>
        <p:txBody>
          <a:bodyPr>
            <a:normAutofit fontScale="85000" lnSpcReduction="20000"/>
          </a:bodyPr>
          <a:lstStyle/>
          <a:p>
            <a:pPr marL="342900" marR="0" lvl="0" indent="-342900">
              <a:spcAft>
                <a:spcPts val="800"/>
              </a:spcAft>
              <a:buSzPts val="1000"/>
              <a:buFont typeface="Symbol" pitchFamily="2" charset="2"/>
              <a:buChar char=""/>
              <a:tabLst>
                <a:tab pos="457200" algn="l"/>
              </a:tabLst>
            </a:pPr>
            <a:r>
              <a:rPr lang="en-US" sz="1700" b="1" dirty="0">
                <a:effectLst/>
                <a:latin typeface="Calibri" panose="020F0502020204030204" pitchFamily="34" charset="0"/>
                <a:ea typeface="Calibri" panose="020F0502020204030204" pitchFamily="34" charset="0"/>
                <a:cs typeface="Times New Roman" panose="02020603050405020304" pitchFamily="18" charset="0"/>
              </a:rPr>
              <a:t>Train-Test Split</a:t>
            </a:r>
            <a:r>
              <a:rPr lang="en-US" sz="1700" dirty="0">
                <a:effectLst/>
                <a:latin typeface="Calibri" panose="020F0502020204030204" pitchFamily="34" charset="0"/>
                <a:ea typeface="Calibri" panose="020F0502020204030204" pitchFamily="34" charset="0"/>
                <a:cs typeface="Times New Roman" panose="02020603050405020304" pitchFamily="18" charset="0"/>
              </a:rPr>
              <a:t>: We split our data into training and test sets (e.g., 80% for training, 20% for testing).</a:t>
            </a:r>
          </a:p>
          <a:p>
            <a:pPr marL="342900" marR="0" lvl="0" indent="-342900">
              <a:spcAft>
                <a:spcPts val="800"/>
              </a:spcAft>
              <a:buSzPts val="1000"/>
              <a:buFont typeface="Symbol" pitchFamily="2" charset="2"/>
              <a:buChar char=""/>
              <a:tabLst>
                <a:tab pos="457200" algn="l"/>
              </a:tabLst>
            </a:pPr>
            <a:r>
              <a:rPr lang="en-US" sz="1700" b="1" dirty="0">
                <a:effectLst/>
                <a:latin typeface="Calibri" panose="020F0502020204030204" pitchFamily="34" charset="0"/>
                <a:ea typeface="Calibri" panose="020F0502020204030204" pitchFamily="34" charset="0"/>
                <a:cs typeface="Times New Roman" panose="02020603050405020304" pitchFamily="18" charset="0"/>
              </a:rPr>
              <a:t>For regression</a:t>
            </a:r>
            <a:r>
              <a:rPr lang="en-US" sz="1700" dirty="0">
                <a:effectLst/>
                <a:latin typeface="Calibri" panose="020F0502020204030204" pitchFamily="34" charset="0"/>
                <a:ea typeface="Calibri" panose="020F0502020204030204" pitchFamily="34" charset="0"/>
                <a:cs typeface="Times New Roman" panose="02020603050405020304" pitchFamily="18" charset="0"/>
              </a:rPr>
              <a:t>: We use RMSE (Root Mean Squared Error), MAE (Mean Absolute Error), R-squared, etc.</a:t>
            </a:r>
          </a:p>
          <a:p>
            <a:pPr marL="342900" marR="0" lvl="0" indent="-342900">
              <a:spcAft>
                <a:spcPts val="800"/>
              </a:spcAft>
              <a:buSzPts val="1000"/>
              <a:buFont typeface="Symbol" pitchFamily="2" charset="2"/>
              <a:buChar char=""/>
              <a:tabLst>
                <a:tab pos="457200" algn="l"/>
              </a:tabLst>
            </a:pPr>
            <a:r>
              <a:rPr lang="en-US" sz="1700" b="1" dirty="0">
                <a:latin typeface="Calibri" panose="020F0502020204030204" pitchFamily="34" charset="0"/>
                <a:ea typeface="Calibri" panose="020F0502020204030204" pitchFamily="34" charset="0"/>
                <a:cs typeface="Times New Roman" panose="02020603050405020304" pitchFamily="18" charset="0"/>
              </a:rPr>
              <a:t>Final Outcome:</a:t>
            </a:r>
          </a:p>
          <a:p>
            <a:pPr marL="342900" marR="0" lvl="0" indent="-342900">
              <a:spcAft>
                <a:spcPts val="800"/>
              </a:spcAft>
              <a:buSzPts val="1000"/>
              <a:buFont typeface="Symbol" pitchFamily="2" charset="2"/>
              <a:buChar char=""/>
              <a:tabLst>
                <a:tab pos="457200" algn="l"/>
              </a:tabLst>
            </a:pPr>
            <a:r>
              <a:rPr lang="en-US" sz="1700" dirty="0">
                <a:effectLst/>
                <a:latin typeface="Calibri" panose="020F0502020204030204" pitchFamily="34" charset="0"/>
                <a:ea typeface="Calibri" panose="020F0502020204030204" pitchFamily="34" charset="0"/>
                <a:cs typeface="Times New Roman" panose="02020603050405020304" pitchFamily="18" charset="0"/>
              </a:rPr>
              <a:t>Linear Regression - MAE: 4.541174191687934</a:t>
            </a:r>
          </a:p>
          <a:p>
            <a:pPr marL="342900" marR="0" lvl="0" indent="-342900">
              <a:spcAft>
                <a:spcPts val="800"/>
              </a:spcAft>
              <a:buSzPts val="1000"/>
              <a:buFont typeface="Symbol" pitchFamily="2" charset="2"/>
              <a:buChar char=""/>
              <a:tabLst>
                <a:tab pos="457200" algn="l"/>
              </a:tabLst>
            </a:pPr>
            <a:r>
              <a:rPr lang="en-US" sz="1700" dirty="0">
                <a:effectLst/>
                <a:latin typeface="Calibri" panose="020F0502020204030204" pitchFamily="34" charset="0"/>
                <a:ea typeface="Calibri" panose="020F0502020204030204" pitchFamily="34" charset="0"/>
                <a:cs typeface="Times New Roman" panose="02020603050405020304" pitchFamily="18" charset="0"/>
              </a:rPr>
              <a:t>Linear Regression - RMSE: 5.593762545454751</a:t>
            </a:r>
          </a:p>
          <a:p>
            <a:pPr marL="342900" marR="0" lvl="0" indent="-342900">
              <a:spcAft>
                <a:spcPts val="800"/>
              </a:spcAft>
              <a:buSzPts val="1000"/>
              <a:buFont typeface="Symbol" pitchFamily="2" charset="2"/>
              <a:buChar char=""/>
              <a:tabLst>
                <a:tab pos="457200" algn="l"/>
              </a:tabLst>
            </a:pPr>
            <a:r>
              <a:rPr lang="en-US" sz="1700" dirty="0">
                <a:effectLst/>
                <a:latin typeface="Calibri" panose="020F0502020204030204" pitchFamily="34" charset="0"/>
                <a:ea typeface="Calibri" panose="020F0502020204030204" pitchFamily="34" charset="0"/>
                <a:cs typeface="Times New Roman" panose="02020603050405020304" pitchFamily="18" charset="0"/>
              </a:rPr>
              <a:t>Linear Regression - R²: 0.6604096443972614</a:t>
            </a:r>
          </a:p>
          <a:p>
            <a:pPr marL="342900" marR="0" lvl="0" indent="-342900">
              <a:spcAft>
                <a:spcPts val="800"/>
              </a:spcAft>
              <a:buSzPts val="1000"/>
              <a:buFont typeface="Symbol" pitchFamily="2" charset="2"/>
              <a:buChar char=""/>
              <a:tabLst>
                <a:tab pos="457200" algn="l"/>
              </a:tabLst>
            </a:pPr>
            <a:r>
              <a:rPr lang="en-US" sz="1700" dirty="0">
                <a:effectLst/>
                <a:latin typeface="Calibri" panose="020F0502020204030204" pitchFamily="34" charset="0"/>
                <a:ea typeface="Calibri" panose="020F0502020204030204" pitchFamily="34" charset="0"/>
                <a:cs typeface="Times New Roman" panose="02020603050405020304" pitchFamily="18" charset="0"/>
              </a:rPr>
              <a:t>Random Forest - MAE: 1.1506676752012024</a:t>
            </a:r>
          </a:p>
          <a:p>
            <a:pPr marL="342900" marR="0" lvl="0" indent="-342900">
              <a:spcAft>
                <a:spcPts val="800"/>
              </a:spcAft>
              <a:buSzPts val="1000"/>
              <a:buFont typeface="Symbol" pitchFamily="2" charset="2"/>
              <a:buChar char=""/>
              <a:tabLst>
                <a:tab pos="457200" algn="l"/>
              </a:tabLst>
            </a:pPr>
            <a:r>
              <a:rPr lang="en-US" sz="1700" dirty="0">
                <a:effectLst/>
                <a:latin typeface="Calibri" panose="020F0502020204030204" pitchFamily="34" charset="0"/>
                <a:ea typeface="Calibri" panose="020F0502020204030204" pitchFamily="34" charset="0"/>
                <a:cs typeface="Times New Roman" panose="02020603050405020304" pitchFamily="18" charset="0"/>
              </a:rPr>
              <a:t>Random Forest - RMSE: 1.6052647279507593</a:t>
            </a:r>
          </a:p>
          <a:p>
            <a:pPr marL="342900" marR="0" lvl="0" indent="-342900">
              <a:spcAft>
                <a:spcPts val="800"/>
              </a:spcAft>
              <a:buSzPts val="1000"/>
              <a:buFont typeface="Symbol" pitchFamily="2" charset="2"/>
              <a:buChar char=""/>
              <a:tabLst>
                <a:tab pos="457200" algn="l"/>
              </a:tabLst>
            </a:pPr>
            <a:r>
              <a:rPr lang="en-US" sz="1700" dirty="0">
                <a:effectLst/>
                <a:latin typeface="Calibri" panose="020F0502020204030204" pitchFamily="34" charset="0"/>
                <a:ea typeface="Calibri" panose="020F0502020204030204" pitchFamily="34" charset="0"/>
                <a:cs typeface="Times New Roman" panose="02020603050405020304" pitchFamily="18" charset="0"/>
              </a:rPr>
              <a:t>Random Forest - R²: 0.9720333388324416</a:t>
            </a:r>
          </a:p>
          <a:p>
            <a:pPr marL="342900" marR="0" lvl="0" indent="-342900">
              <a:spcAft>
                <a:spcPts val="800"/>
              </a:spcAft>
              <a:buSzPts val="1000"/>
              <a:buFont typeface="Symbol" pitchFamily="2" charset="2"/>
              <a:buChar char=""/>
              <a:tabLst>
                <a:tab pos="457200" algn="l"/>
              </a:tabLst>
            </a:pPr>
            <a:r>
              <a:rPr lang="en-US" sz="1700" b="1" dirty="0">
                <a:latin typeface="Calibri" panose="020F0502020204030204" pitchFamily="34" charset="0"/>
                <a:cs typeface="Calibri" panose="020F0502020204030204" pitchFamily="34" charset="0"/>
              </a:rPr>
              <a:t>VISUALIZATION: </a:t>
            </a:r>
            <a:r>
              <a:rPr lang="en-US" sz="1700" dirty="0">
                <a:effectLst/>
                <a:latin typeface="Calibri" panose="020F0502020204030204" pitchFamily="34" charset="0"/>
                <a:ea typeface="Calibri" panose="020F0502020204030204" pitchFamily="34" charset="0"/>
                <a:cs typeface="Times New Roman" panose="02020603050405020304" pitchFamily="18" charset="0"/>
              </a:rPr>
              <a:t>Plot Predictions vs. Actual Values, We Use scatter plots to compare predicted weather conditions with the actual values over time.</a:t>
            </a:r>
          </a:p>
          <a:p>
            <a:pPr marL="342900" marR="0" lvl="0" indent="-342900">
              <a:spcAft>
                <a:spcPts val="800"/>
              </a:spcAft>
              <a:buSzPts val="1000"/>
              <a:buFont typeface="Symbol" pitchFamily="2" charset="2"/>
              <a:buChar char=""/>
              <a:tabLst>
                <a:tab pos="457200" algn="l"/>
              </a:tabLst>
            </a:pP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700" b="1" dirty="0">
              <a:latin typeface="Calibri" panose="020F0502020204030204" pitchFamily="34" charset="0"/>
              <a:cs typeface="Calibri" panose="020F0502020204030204" pitchFamily="34" charset="0"/>
            </a:endParaRPr>
          </a:p>
        </p:txBody>
      </p:sp>
      <p:pic>
        <p:nvPicPr>
          <p:cNvPr id="5" name="Picture 4" descr="Color pencils drawing curves on background">
            <a:extLst>
              <a:ext uri="{FF2B5EF4-FFF2-40B4-BE49-F238E27FC236}">
                <a16:creationId xmlns:a16="http://schemas.microsoft.com/office/drawing/2014/main" id="{D6B30E82-D10E-232E-FC9C-28808FA0D34B}"/>
              </a:ext>
            </a:extLst>
          </p:cNvPr>
          <p:cNvPicPr>
            <a:picLocks noChangeAspect="1"/>
          </p:cNvPicPr>
          <p:nvPr/>
        </p:nvPicPr>
        <p:blipFill>
          <a:blip r:embed="rId2"/>
          <a:srcRect l="54773" r="-1" b="-1"/>
          <a:stretch/>
        </p:blipFill>
        <p:spPr>
          <a:xfrm>
            <a:off x="3344" y="10"/>
            <a:ext cx="4646726" cy="6857990"/>
          </a:xfrm>
          <a:prstGeom prst="rect">
            <a:avLst/>
          </a:prstGeom>
        </p:spPr>
      </p:pic>
    </p:spTree>
    <p:extLst>
      <p:ext uri="{BB962C8B-B14F-4D97-AF65-F5344CB8AC3E}">
        <p14:creationId xmlns:p14="http://schemas.microsoft.com/office/powerpoint/2010/main" val="3359097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63756B-2E27-7CCF-723D-275B5FC86C15}"/>
              </a:ext>
            </a:extLst>
          </p:cNvPr>
          <p:cNvSpPr>
            <a:spLocks noGrp="1"/>
          </p:cNvSpPr>
          <p:nvPr>
            <p:ph type="title"/>
          </p:nvPr>
        </p:nvSpPr>
        <p:spPr>
          <a:xfrm>
            <a:off x="466722" y="586855"/>
            <a:ext cx="3201366" cy="3387497"/>
          </a:xfrm>
        </p:spPr>
        <p:txBody>
          <a:bodyPr anchor="b">
            <a:normAutofit/>
          </a:bodyPr>
          <a:lstStyle/>
          <a:p>
            <a:pPr algn="r"/>
            <a:r>
              <a:rPr lang="en-US" sz="3700">
                <a:solidFill>
                  <a:srgbClr val="FFFFFF"/>
                </a:solidFill>
              </a:rPr>
              <a:t>CONCLUSION</a:t>
            </a:r>
          </a:p>
        </p:txBody>
      </p:sp>
      <p:sp>
        <p:nvSpPr>
          <p:cNvPr id="3" name="Content Placeholder 2">
            <a:extLst>
              <a:ext uri="{FF2B5EF4-FFF2-40B4-BE49-F238E27FC236}">
                <a16:creationId xmlns:a16="http://schemas.microsoft.com/office/drawing/2014/main" id="{62FBA49C-1438-82B5-AC5D-388D8536E777}"/>
              </a:ext>
            </a:extLst>
          </p:cNvPr>
          <p:cNvSpPr>
            <a:spLocks noGrp="1"/>
          </p:cNvSpPr>
          <p:nvPr>
            <p:ph idx="1"/>
          </p:nvPr>
        </p:nvSpPr>
        <p:spPr>
          <a:xfrm>
            <a:off x="4810259" y="649480"/>
            <a:ext cx="6555347" cy="5546047"/>
          </a:xfrm>
        </p:spPr>
        <p:txBody>
          <a:bodyPr anchor="ctr">
            <a:normAutofit/>
          </a:bodyPr>
          <a:lstStyle/>
          <a:p>
            <a:pPr algn="just"/>
            <a:r>
              <a:rPr lang="en-US" sz="2000" dirty="0">
                <a:latin typeface="Calibri" panose="020F0502020204030204" pitchFamily="34" charset="0"/>
                <a:cs typeface="Calibri" panose="020F0502020204030204" pitchFamily="34" charset="0"/>
              </a:rPr>
              <a:t>The primary reason why Random Forest performed better than Linear Regression in this case is likely the non-linearity of the relationships in the data, as well as the ability of Random Forest to capture feature interactions and handle complex patterns without requiring explicit modeling. </a:t>
            </a:r>
          </a:p>
          <a:p>
            <a:pPr algn="just"/>
            <a:r>
              <a:rPr lang="en-US" sz="2000" dirty="0">
                <a:latin typeface="Calibri" panose="020F0502020204030204" pitchFamily="34" charset="0"/>
                <a:cs typeface="Calibri" panose="020F0502020204030204" pitchFamily="34" charset="0"/>
              </a:rPr>
              <a:t>Linear regression, on the other hand, would have struggled with these aspects due to its assumption of linearity, sensitivity to multicollinearity, and potential underfitting in the presence of non-linear relationships.</a:t>
            </a:r>
          </a:p>
        </p:txBody>
      </p:sp>
    </p:spTree>
    <p:extLst>
      <p:ext uri="{BB962C8B-B14F-4D97-AF65-F5344CB8AC3E}">
        <p14:creationId xmlns:p14="http://schemas.microsoft.com/office/powerpoint/2010/main" val="22092844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2591</TotalTime>
  <Words>820</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Aptos Display</vt:lpstr>
      <vt:lpstr>Arial</vt:lpstr>
      <vt:lpstr>Calibri</vt:lpstr>
      <vt:lpstr>Courier New</vt:lpstr>
      <vt:lpstr>Symbol</vt:lpstr>
      <vt:lpstr>Office Theme</vt:lpstr>
      <vt:lpstr>Weather Prediction</vt:lpstr>
      <vt:lpstr>OVERVIEW</vt:lpstr>
      <vt:lpstr>DATASET</vt:lpstr>
      <vt:lpstr>PowerPoint Presentation</vt:lpstr>
      <vt:lpstr>Glimpse of Data set</vt:lpstr>
      <vt:lpstr>Data preprocessing and Feature engineerring</vt:lpstr>
      <vt:lpstr>MODEL SELECTION</vt:lpstr>
      <vt:lpstr>EVALUATION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Jayanth Mekala</dc:creator>
  <cp:lastModifiedBy>preetham thatikonda</cp:lastModifiedBy>
  <cp:revision>5</cp:revision>
  <dcterms:created xsi:type="dcterms:W3CDTF">2024-12-09T22:49:39Z</dcterms:created>
  <dcterms:modified xsi:type="dcterms:W3CDTF">2024-12-11T22:03:04Z</dcterms:modified>
</cp:coreProperties>
</file>