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9" r:id="rId4"/>
    <p:sldId id="257" r:id="rId5"/>
  </p:sldIdLst>
  <p:sldSz cx="20051713" cy="1465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15" userDrawn="1">
          <p15:clr>
            <a:srgbClr val="A4A3A4"/>
          </p15:clr>
        </p15:guide>
        <p15:guide id="2" pos="6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41" d="100"/>
          <a:sy n="41" d="100"/>
        </p:scale>
        <p:origin x="1186" y="72"/>
      </p:cViewPr>
      <p:guideLst>
        <p:guide orient="horz" pos="4615"/>
        <p:guide pos="6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879" y="2397752"/>
            <a:ext cx="17043956" cy="5100732"/>
          </a:xfrm>
        </p:spPr>
        <p:txBody>
          <a:bodyPr anchor="b"/>
          <a:lstStyle>
            <a:lvl1pPr algn="ctr">
              <a:defRPr sz="128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6464" y="7695187"/>
            <a:ext cx="15038785" cy="3537275"/>
          </a:xfrm>
        </p:spPr>
        <p:txBody>
          <a:bodyPr/>
          <a:lstStyle>
            <a:lvl1pPr marL="0" indent="0" algn="ctr">
              <a:buNone/>
              <a:defRPr sz="5127"/>
            </a:lvl1pPr>
            <a:lvl2pPr marL="976716" indent="0" algn="ctr">
              <a:buNone/>
              <a:defRPr sz="4273"/>
            </a:lvl2pPr>
            <a:lvl3pPr marL="1953433" indent="0" algn="ctr">
              <a:buNone/>
              <a:defRPr sz="3845"/>
            </a:lvl3pPr>
            <a:lvl4pPr marL="2930149" indent="0" algn="ctr">
              <a:buNone/>
              <a:defRPr sz="3418"/>
            </a:lvl4pPr>
            <a:lvl5pPr marL="3906865" indent="0" algn="ctr">
              <a:buNone/>
              <a:defRPr sz="3418"/>
            </a:lvl5pPr>
            <a:lvl6pPr marL="4883582" indent="0" algn="ctr">
              <a:buNone/>
              <a:defRPr sz="3418"/>
            </a:lvl6pPr>
            <a:lvl7pPr marL="5860298" indent="0" algn="ctr">
              <a:buNone/>
              <a:defRPr sz="3418"/>
            </a:lvl7pPr>
            <a:lvl8pPr marL="6837015" indent="0" algn="ctr">
              <a:buNone/>
              <a:defRPr sz="3418"/>
            </a:lvl8pPr>
            <a:lvl9pPr marL="7813731" indent="0" algn="ctr">
              <a:buNone/>
              <a:defRPr sz="341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49508" y="780032"/>
            <a:ext cx="4323651" cy="12416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8557" y="780032"/>
            <a:ext cx="12720305" cy="124160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0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113" y="3652589"/>
            <a:ext cx="17294602" cy="6094424"/>
          </a:xfrm>
        </p:spPr>
        <p:txBody>
          <a:bodyPr anchor="b"/>
          <a:lstStyle>
            <a:lvl1pPr>
              <a:defRPr sz="128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113" y="9804669"/>
            <a:ext cx="17294602" cy="3204913"/>
          </a:xfrm>
        </p:spPr>
        <p:txBody>
          <a:bodyPr/>
          <a:lstStyle>
            <a:lvl1pPr marL="0" indent="0">
              <a:buNone/>
              <a:defRPr sz="5127">
                <a:solidFill>
                  <a:schemeClr val="tx1"/>
                </a:solidFill>
              </a:defRPr>
            </a:lvl1pPr>
            <a:lvl2pPr marL="976716" indent="0">
              <a:buNone/>
              <a:defRPr sz="4273">
                <a:solidFill>
                  <a:schemeClr val="tx1">
                    <a:tint val="75000"/>
                  </a:schemeClr>
                </a:solidFill>
              </a:defRPr>
            </a:lvl2pPr>
            <a:lvl3pPr marL="1953433" indent="0">
              <a:buNone/>
              <a:defRPr sz="3845">
                <a:solidFill>
                  <a:schemeClr val="tx1">
                    <a:tint val="75000"/>
                  </a:schemeClr>
                </a:solidFill>
              </a:defRPr>
            </a:lvl3pPr>
            <a:lvl4pPr marL="2930149" indent="0">
              <a:buNone/>
              <a:defRPr sz="3418">
                <a:solidFill>
                  <a:schemeClr val="tx1">
                    <a:tint val="75000"/>
                  </a:schemeClr>
                </a:solidFill>
              </a:defRPr>
            </a:lvl4pPr>
            <a:lvl5pPr marL="3906865" indent="0">
              <a:buNone/>
              <a:defRPr sz="3418">
                <a:solidFill>
                  <a:schemeClr val="tx1">
                    <a:tint val="75000"/>
                  </a:schemeClr>
                </a:solidFill>
              </a:defRPr>
            </a:lvl5pPr>
            <a:lvl6pPr marL="4883582" indent="0">
              <a:buNone/>
              <a:defRPr sz="3418">
                <a:solidFill>
                  <a:schemeClr val="tx1">
                    <a:tint val="75000"/>
                  </a:schemeClr>
                </a:solidFill>
              </a:defRPr>
            </a:lvl6pPr>
            <a:lvl7pPr marL="5860298" indent="0">
              <a:buNone/>
              <a:defRPr sz="3418">
                <a:solidFill>
                  <a:schemeClr val="tx1">
                    <a:tint val="75000"/>
                  </a:schemeClr>
                </a:solidFill>
              </a:defRPr>
            </a:lvl7pPr>
            <a:lvl8pPr marL="6837015" indent="0">
              <a:buNone/>
              <a:defRPr sz="3418">
                <a:solidFill>
                  <a:schemeClr val="tx1">
                    <a:tint val="75000"/>
                  </a:schemeClr>
                </a:solidFill>
              </a:defRPr>
            </a:lvl8pPr>
            <a:lvl9pPr marL="7813731" indent="0">
              <a:buNone/>
              <a:defRPr sz="34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4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8555" y="3900161"/>
            <a:ext cx="8521978" cy="9295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51180" y="3900161"/>
            <a:ext cx="8521978" cy="9295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67" y="780035"/>
            <a:ext cx="17294602" cy="28318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169" y="3591540"/>
            <a:ext cx="8482813" cy="1760158"/>
          </a:xfrm>
        </p:spPr>
        <p:txBody>
          <a:bodyPr anchor="b"/>
          <a:lstStyle>
            <a:lvl1pPr marL="0" indent="0">
              <a:buNone/>
              <a:defRPr sz="5127" b="1"/>
            </a:lvl1pPr>
            <a:lvl2pPr marL="976716" indent="0">
              <a:buNone/>
              <a:defRPr sz="4273" b="1"/>
            </a:lvl2pPr>
            <a:lvl3pPr marL="1953433" indent="0">
              <a:buNone/>
              <a:defRPr sz="3845" b="1"/>
            </a:lvl3pPr>
            <a:lvl4pPr marL="2930149" indent="0">
              <a:buNone/>
              <a:defRPr sz="3418" b="1"/>
            </a:lvl4pPr>
            <a:lvl5pPr marL="3906865" indent="0">
              <a:buNone/>
              <a:defRPr sz="3418" b="1"/>
            </a:lvl5pPr>
            <a:lvl6pPr marL="4883582" indent="0">
              <a:buNone/>
              <a:defRPr sz="3418" b="1"/>
            </a:lvl6pPr>
            <a:lvl7pPr marL="5860298" indent="0">
              <a:buNone/>
              <a:defRPr sz="3418" b="1"/>
            </a:lvl7pPr>
            <a:lvl8pPr marL="6837015" indent="0">
              <a:buNone/>
              <a:defRPr sz="3418" b="1"/>
            </a:lvl8pPr>
            <a:lvl9pPr marL="7813731" indent="0">
              <a:buNone/>
              <a:defRPr sz="341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1169" y="5351698"/>
            <a:ext cx="8482813" cy="78715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51181" y="3591540"/>
            <a:ext cx="8524590" cy="1760158"/>
          </a:xfrm>
        </p:spPr>
        <p:txBody>
          <a:bodyPr anchor="b"/>
          <a:lstStyle>
            <a:lvl1pPr marL="0" indent="0">
              <a:buNone/>
              <a:defRPr sz="5127" b="1"/>
            </a:lvl1pPr>
            <a:lvl2pPr marL="976716" indent="0">
              <a:buNone/>
              <a:defRPr sz="4273" b="1"/>
            </a:lvl2pPr>
            <a:lvl3pPr marL="1953433" indent="0">
              <a:buNone/>
              <a:defRPr sz="3845" b="1"/>
            </a:lvl3pPr>
            <a:lvl4pPr marL="2930149" indent="0">
              <a:buNone/>
              <a:defRPr sz="3418" b="1"/>
            </a:lvl4pPr>
            <a:lvl5pPr marL="3906865" indent="0">
              <a:buNone/>
              <a:defRPr sz="3418" b="1"/>
            </a:lvl5pPr>
            <a:lvl6pPr marL="4883582" indent="0">
              <a:buNone/>
              <a:defRPr sz="3418" b="1"/>
            </a:lvl6pPr>
            <a:lvl7pPr marL="5860298" indent="0">
              <a:buNone/>
              <a:defRPr sz="3418" b="1"/>
            </a:lvl7pPr>
            <a:lvl8pPr marL="6837015" indent="0">
              <a:buNone/>
              <a:defRPr sz="3418" b="1"/>
            </a:lvl8pPr>
            <a:lvl9pPr marL="7813731" indent="0">
              <a:buNone/>
              <a:defRPr sz="341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51181" y="5351698"/>
            <a:ext cx="8524590" cy="78715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67" y="976736"/>
            <a:ext cx="6467199" cy="3418576"/>
          </a:xfrm>
        </p:spPr>
        <p:txBody>
          <a:bodyPr anchor="b"/>
          <a:lstStyle>
            <a:lvl1pPr>
              <a:defRPr sz="6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590" y="2109481"/>
            <a:ext cx="10151180" cy="10411733"/>
          </a:xfrm>
        </p:spPr>
        <p:txBody>
          <a:bodyPr/>
          <a:lstStyle>
            <a:lvl1pPr>
              <a:defRPr sz="6836"/>
            </a:lvl1pPr>
            <a:lvl2pPr>
              <a:defRPr sz="5982"/>
            </a:lvl2pPr>
            <a:lvl3pPr>
              <a:defRPr sz="5127"/>
            </a:lvl3pPr>
            <a:lvl4pPr>
              <a:defRPr sz="4273"/>
            </a:lvl4pPr>
            <a:lvl5pPr>
              <a:defRPr sz="4273"/>
            </a:lvl5pPr>
            <a:lvl6pPr>
              <a:defRPr sz="4273"/>
            </a:lvl6pPr>
            <a:lvl7pPr>
              <a:defRPr sz="4273"/>
            </a:lvl7pPr>
            <a:lvl8pPr>
              <a:defRPr sz="4273"/>
            </a:lvl8pPr>
            <a:lvl9pPr>
              <a:defRPr sz="42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1167" y="4395311"/>
            <a:ext cx="6467199" cy="8142858"/>
          </a:xfrm>
        </p:spPr>
        <p:txBody>
          <a:bodyPr/>
          <a:lstStyle>
            <a:lvl1pPr marL="0" indent="0">
              <a:buNone/>
              <a:defRPr sz="3418"/>
            </a:lvl1pPr>
            <a:lvl2pPr marL="976716" indent="0">
              <a:buNone/>
              <a:defRPr sz="2991"/>
            </a:lvl2pPr>
            <a:lvl3pPr marL="1953433" indent="0">
              <a:buNone/>
              <a:defRPr sz="2564"/>
            </a:lvl3pPr>
            <a:lvl4pPr marL="2930149" indent="0">
              <a:buNone/>
              <a:defRPr sz="2136"/>
            </a:lvl4pPr>
            <a:lvl5pPr marL="3906865" indent="0">
              <a:buNone/>
              <a:defRPr sz="2136"/>
            </a:lvl5pPr>
            <a:lvl6pPr marL="4883582" indent="0">
              <a:buNone/>
              <a:defRPr sz="2136"/>
            </a:lvl6pPr>
            <a:lvl7pPr marL="5860298" indent="0">
              <a:buNone/>
              <a:defRPr sz="2136"/>
            </a:lvl7pPr>
            <a:lvl8pPr marL="6837015" indent="0">
              <a:buNone/>
              <a:defRPr sz="2136"/>
            </a:lvl8pPr>
            <a:lvl9pPr marL="7813731" indent="0">
              <a:buNone/>
              <a:defRPr sz="213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67" y="976736"/>
            <a:ext cx="6467199" cy="3418576"/>
          </a:xfrm>
        </p:spPr>
        <p:txBody>
          <a:bodyPr anchor="b"/>
          <a:lstStyle>
            <a:lvl1pPr>
              <a:defRPr sz="6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24590" y="2109481"/>
            <a:ext cx="10151180" cy="10411733"/>
          </a:xfrm>
        </p:spPr>
        <p:txBody>
          <a:bodyPr anchor="t"/>
          <a:lstStyle>
            <a:lvl1pPr marL="0" indent="0">
              <a:buNone/>
              <a:defRPr sz="6836"/>
            </a:lvl1pPr>
            <a:lvl2pPr marL="976716" indent="0">
              <a:buNone/>
              <a:defRPr sz="5982"/>
            </a:lvl2pPr>
            <a:lvl3pPr marL="1953433" indent="0">
              <a:buNone/>
              <a:defRPr sz="5127"/>
            </a:lvl3pPr>
            <a:lvl4pPr marL="2930149" indent="0">
              <a:buNone/>
              <a:defRPr sz="4273"/>
            </a:lvl4pPr>
            <a:lvl5pPr marL="3906865" indent="0">
              <a:buNone/>
              <a:defRPr sz="4273"/>
            </a:lvl5pPr>
            <a:lvl6pPr marL="4883582" indent="0">
              <a:buNone/>
              <a:defRPr sz="4273"/>
            </a:lvl6pPr>
            <a:lvl7pPr marL="5860298" indent="0">
              <a:buNone/>
              <a:defRPr sz="4273"/>
            </a:lvl7pPr>
            <a:lvl8pPr marL="6837015" indent="0">
              <a:buNone/>
              <a:defRPr sz="4273"/>
            </a:lvl8pPr>
            <a:lvl9pPr marL="7813731" indent="0">
              <a:buNone/>
              <a:defRPr sz="42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1167" y="4395311"/>
            <a:ext cx="6467199" cy="8142858"/>
          </a:xfrm>
        </p:spPr>
        <p:txBody>
          <a:bodyPr/>
          <a:lstStyle>
            <a:lvl1pPr marL="0" indent="0">
              <a:buNone/>
              <a:defRPr sz="3418"/>
            </a:lvl1pPr>
            <a:lvl2pPr marL="976716" indent="0">
              <a:buNone/>
              <a:defRPr sz="2991"/>
            </a:lvl2pPr>
            <a:lvl3pPr marL="1953433" indent="0">
              <a:buNone/>
              <a:defRPr sz="2564"/>
            </a:lvl3pPr>
            <a:lvl4pPr marL="2930149" indent="0">
              <a:buNone/>
              <a:defRPr sz="2136"/>
            </a:lvl4pPr>
            <a:lvl5pPr marL="3906865" indent="0">
              <a:buNone/>
              <a:defRPr sz="2136"/>
            </a:lvl5pPr>
            <a:lvl6pPr marL="4883582" indent="0">
              <a:buNone/>
              <a:defRPr sz="2136"/>
            </a:lvl6pPr>
            <a:lvl7pPr marL="5860298" indent="0">
              <a:buNone/>
              <a:defRPr sz="2136"/>
            </a:lvl7pPr>
            <a:lvl8pPr marL="6837015" indent="0">
              <a:buNone/>
              <a:defRPr sz="2136"/>
            </a:lvl8pPr>
            <a:lvl9pPr marL="7813731" indent="0">
              <a:buNone/>
              <a:defRPr sz="213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1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8556" y="780035"/>
            <a:ext cx="17294602" cy="2831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8556" y="3900161"/>
            <a:ext cx="17294602" cy="929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8555" y="13579345"/>
            <a:ext cx="4511635" cy="78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59AE-530B-4E19-8532-695CDF3514C7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42130" y="13579345"/>
            <a:ext cx="6767453" cy="78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61523" y="13579345"/>
            <a:ext cx="4511635" cy="78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67DB-D209-487E-86D7-B787A2B71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1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53433" rtl="0" eaLnBrk="1" latinLnBrk="0" hangingPunct="1">
        <a:lnSpc>
          <a:spcPct val="90000"/>
        </a:lnSpc>
        <a:spcBef>
          <a:spcPct val="0"/>
        </a:spcBef>
        <a:buNone/>
        <a:defRPr sz="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8358" indent="-488358" algn="l" defTabSz="1953433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5982" kern="1200">
          <a:solidFill>
            <a:schemeClr val="tx1"/>
          </a:solidFill>
          <a:latin typeface="+mn-lt"/>
          <a:ea typeface="+mn-ea"/>
          <a:cs typeface="+mn-cs"/>
        </a:defRPr>
      </a:lvl1pPr>
      <a:lvl2pPr marL="1465075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5127" kern="1200">
          <a:solidFill>
            <a:schemeClr val="tx1"/>
          </a:solidFill>
          <a:latin typeface="+mn-lt"/>
          <a:ea typeface="+mn-ea"/>
          <a:cs typeface="+mn-cs"/>
        </a:defRPr>
      </a:lvl2pPr>
      <a:lvl3pPr marL="2441791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4273" kern="1200">
          <a:solidFill>
            <a:schemeClr val="tx1"/>
          </a:solidFill>
          <a:latin typeface="+mn-lt"/>
          <a:ea typeface="+mn-ea"/>
          <a:cs typeface="+mn-cs"/>
        </a:defRPr>
      </a:lvl3pPr>
      <a:lvl4pPr marL="3418507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3845" kern="1200">
          <a:solidFill>
            <a:schemeClr val="tx1"/>
          </a:solidFill>
          <a:latin typeface="+mn-lt"/>
          <a:ea typeface="+mn-ea"/>
          <a:cs typeface="+mn-cs"/>
        </a:defRPr>
      </a:lvl4pPr>
      <a:lvl5pPr marL="4395224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3845" kern="1200">
          <a:solidFill>
            <a:schemeClr val="tx1"/>
          </a:solidFill>
          <a:latin typeface="+mn-lt"/>
          <a:ea typeface="+mn-ea"/>
          <a:cs typeface="+mn-cs"/>
        </a:defRPr>
      </a:lvl5pPr>
      <a:lvl6pPr marL="5371940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3845" kern="1200">
          <a:solidFill>
            <a:schemeClr val="tx1"/>
          </a:solidFill>
          <a:latin typeface="+mn-lt"/>
          <a:ea typeface="+mn-ea"/>
          <a:cs typeface="+mn-cs"/>
        </a:defRPr>
      </a:lvl6pPr>
      <a:lvl7pPr marL="6348656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3845" kern="1200">
          <a:solidFill>
            <a:schemeClr val="tx1"/>
          </a:solidFill>
          <a:latin typeface="+mn-lt"/>
          <a:ea typeface="+mn-ea"/>
          <a:cs typeface="+mn-cs"/>
        </a:defRPr>
      </a:lvl7pPr>
      <a:lvl8pPr marL="7325373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3845" kern="1200">
          <a:solidFill>
            <a:schemeClr val="tx1"/>
          </a:solidFill>
          <a:latin typeface="+mn-lt"/>
          <a:ea typeface="+mn-ea"/>
          <a:cs typeface="+mn-cs"/>
        </a:defRPr>
      </a:lvl8pPr>
      <a:lvl9pPr marL="8302089" indent="-488358" algn="l" defTabSz="1953433" rtl="0" eaLnBrk="1" latinLnBrk="0" hangingPunct="1">
        <a:lnSpc>
          <a:spcPct val="90000"/>
        </a:lnSpc>
        <a:spcBef>
          <a:spcPts val="1068"/>
        </a:spcBef>
        <a:buFont typeface="Arial" panose="020B0604020202020204" pitchFamily="34" charset="0"/>
        <a:buChar char="•"/>
        <a:defRPr sz="3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1pPr>
      <a:lvl2pPr marL="976716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2pPr>
      <a:lvl3pPr marL="1953433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3pPr>
      <a:lvl4pPr marL="2930149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4pPr>
      <a:lvl5pPr marL="3906865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5pPr>
      <a:lvl6pPr marL="4883582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6pPr>
      <a:lvl7pPr marL="5860298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7pPr>
      <a:lvl8pPr marL="6837015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8pPr>
      <a:lvl9pPr marL="7813731" algn="l" defTabSz="1953433" rtl="0" eaLnBrk="1" latinLnBrk="0" hangingPunct="1">
        <a:defRPr sz="3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llegromicro.com/en/insights-and-innovations/technical-documents/hall-effect-sensor-ic-publications/crank-sensor-ic-for-stop-star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8417" y="3361957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7809" y="2032223"/>
            <a:ext cx="10292290" cy="857300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30050" y="2761408"/>
            <a:ext cx="6454353" cy="56340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36921" y="3469222"/>
            <a:ext cx="2340000" cy="43775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11754" y="5507227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FD 2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9217" y="338627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HSM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217" y="3504371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 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TC37x)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2795" y="385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2795" y="4268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1217" y="4682945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 (FOTA)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22795" y="5096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Crypto-Material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6877" y="3710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Firmware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6417" y="412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Key Management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58218" y="3671141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CU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60017" y="5294270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84784" y="5146074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10417" y="3894068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FD 1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10110417" y="4044846"/>
            <a:ext cx="18482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19" idx="1"/>
          </p:cNvCxnSpPr>
          <p:nvPr/>
        </p:nvCxnSpPr>
        <p:spPr>
          <a:xfrm flipV="1">
            <a:off x="11301672" y="5654270"/>
            <a:ext cx="2358345" cy="37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5" idx="3"/>
          </p:cNvCxnSpPr>
          <p:nvPr/>
        </p:nvCxnSpPr>
        <p:spPr>
          <a:xfrm flipH="1">
            <a:off x="9676921" y="5658006"/>
            <a:ext cx="43483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8208" y="5506074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(48 V)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91974" y="5711239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3"/>
            <a:endCxn id="20" idx="1"/>
          </p:cNvCxnSpPr>
          <p:nvPr/>
        </p:nvCxnSpPr>
        <p:spPr>
          <a:xfrm>
            <a:off x="3581892" y="5862018"/>
            <a:ext cx="602892" cy="4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  <a:endCxn id="34" idx="3"/>
          </p:cNvCxnSpPr>
          <p:nvPr/>
        </p:nvCxnSpPr>
        <p:spPr>
          <a:xfrm flipH="1">
            <a:off x="1738208" y="5862018"/>
            <a:ext cx="653766" cy="4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28417" y="4081461"/>
            <a:ext cx="808504" cy="4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3"/>
          </p:cNvCxnSpPr>
          <p:nvPr/>
        </p:nvCxnSpPr>
        <p:spPr>
          <a:xfrm flipV="1">
            <a:off x="6524784" y="5862017"/>
            <a:ext cx="812137" cy="40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0"/>
            <a:endCxn id="2" idx="2"/>
          </p:cNvCxnSpPr>
          <p:nvPr/>
        </p:nvCxnSpPr>
        <p:spPr>
          <a:xfrm flipV="1">
            <a:off x="5354784" y="4801957"/>
            <a:ext cx="3633" cy="3441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421217" y="5510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 control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21217" y="592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control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22795" y="6338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control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3361" y="8801510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stCxn id="76" idx="3"/>
            <a:endCxn id="5" idx="2"/>
          </p:cNvCxnSpPr>
          <p:nvPr/>
        </p:nvCxnSpPr>
        <p:spPr>
          <a:xfrm flipV="1">
            <a:off x="8186317" y="7846790"/>
            <a:ext cx="320604" cy="1683500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996399" y="9379511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/>
          <p:cNvCxnSpPr>
            <a:stCxn id="59" idx="3"/>
            <a:endCxn id="76" idx="1"/>
          </p:cNvCxnSpPr>
          <p:nvPr/>
        </p:nvCxnSpPr>
        <p:spPr>
          <a:xfrm>
            <a:off x="6523361" y="9521510"/>
            <a:ext cx="473038" cy="878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296417" y="9239165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5902" y="8876366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stCxn id="21" idx="3"/>
            <a:endCxn id="18" idx="1"/>
          </p:cNvCxnSpPr>
          <p:nvPr/>
        </p:nvCxnSpPr>
        <p:spPr>
          <a:xfrm flipV="1">
            <a:off x="11300335" y="4031141"/>
            <a:ext cx="2357883" cy="137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1"/>
          </p:cNvCxnSpPr>
          <p:nvPr/>
        </p:nvCxnSpPr>
        <p:spPr>
          <a:xfrm flipH="1">
            <a:off x="9676921" y="4044847"/>
            <a:ext cx="433496" cy="104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817" y="9159141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/>
          <p:cNvCxnSpPr>
            <a:stCxn id="106" idx="3"/>
            <a:endCxn id="59" idx="1"/>
          </p:cNvCxnSpPr>
          <p:nvPr/>
        </p:nvCxnSpPr>
        <p:spPr>
          <a:xfrm>
            <a:off x="1736817" y="9519141"/>
            <a:ext cx="2446544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 rot="16200000">
            <a:off x="4758402" y="7480622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/>
          <p:cNvCxnSpPr>
            <a:stCxn id="111" idx="3"/>
            <a:endCxn id="20" idx="2"/>
          </p:cNvCxnSpPr>
          <p:nvPr/>
        </p:nvCxnSpPr>
        <p:spPr>
          <a:xfrm flipV="1">
            <a:off x="5353362" y="6586074"/>
            <a:ext cx="1422" cy="4503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1"/>
            <a:endCxn id="59" idx="0"/>
          </p:cNvCxnSpPr>
          <p:nvPr/>
        </p:nvCxnSpPr>
        <p:spPr>
          <a:xfrm flipH="1">
            <a:off x="5353361" y="8226360"/>
            <a:ext cx="1" cy="5751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90311" y="1625586"/>
            <a:ext cx="242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of Evaluation (TOE) </a:t>
            </a:r>
            <a:endParaRPr lang="en-I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08804" y="2450686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Invertor CU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422795" y="6752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 (UDS)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106817" y="8570270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JTAG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660017" y="8361470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/>
          <p:cNvCxnSpPr>
            <a:stCxn id="51" idx="3"/>
            <a:endCxn id="52" idx="1"/>
          </p:cNvCxnSpPr>
          <p:nvPr/>
        </p:nvCxnSpPr>
        <p:spPr>
          <a:xfrm>
            <a:off x="11296735" y="8721049"/>
            <a:ext cx="2363282" cy="4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1"/>
          </p:cNvCxnSpPr>
          <p:nvPr/>
        </p:nvCxnSpPr>
        <p:spPr>
          <a:xfrm rot="10800000">
            <a:off x="9356317" y="7845823"/>
            <a:ext cx="750500" cy="875226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063226" y="1954381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63226" y="249438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063226" y="3034381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14298" y="195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14298" y="249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Functionality 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16063226" y="357438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14298" y="3034380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414298" y="357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61858" y="4114381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14298" y="411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96417" y="96722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Sensors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rot="19187530">
            <a:off x="-1827898" y="6349592"/>
            <a:ext cx="19596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OLD TOE- just for reference (do not modify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7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8417" y="3361957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7809" y="2032223"/>
            <a:ext cx="10292290" cy="857300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30050" y="2761408"/>
            <a:ext cx="6454353" cy="56340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36921" y="3469222"/>
            <a:ext cx="2340000" cy="43775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11754" y="5507227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FD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9217" y="338627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HSM (Optional)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217" y="3504371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2795" y="385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2795" y="4268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Image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1217" y="4682945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 (FOTA)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22795" y="5096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Crypto-Material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6877" y="3710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Firmware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6417" y="412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Key Management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58218" y="3671141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CU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60017" y="5294270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84784" y="5146074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6" idx="3"/>
            <a:endCxn id="19" idx="1"/>
          </p:cNvCxnSpPr>
          <p:nvPr/>
        </p:nvCxnSpPr>
        <p:spPr>
          <a:xfrm flipV="1">
            <a:off x="11301672" y="5654270"/>
            <a:ext cx="2358345" cy="37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5" idx="3"/>
          </p:cNvCxnSpPr>
          <p:nvPr/>
        </p:nvCxnSpPr>
        <p:spPr>
          <a:xfrm flipH="1">
            <a:off x="9676921" y="5658006"/>
            <a:ext cx="43483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8208" y="5506074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(48 V)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91974" y="5711239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3"/>
            <a:endCxn id="20" idx="1"/>
          </p:cNvCxnSpPr>
          <p:nvPr/>
        </p:nvCxnSpPr>
        <p:spPr>
          <a:xfrm>
            <a:off x="3581892" y="5862018"/>
            <a:ext cx="602892" cy="4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  <a:endCxn id="34" idx="3"/>
          </p:cNvCxnSpPr>
          <p:nvPr/>
        </p:nvCxnSpPr>
        <p:spPr>
          <a:xfrm flipH="1">
            <a:off x="1738208" y="5862018"/>
            <a:ext cx="653766" cy="4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28417" y="4081461"/>
            <a:ext cx="808504" cy="4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3"/>
          </p:cNvCxnSpPr>
          <p:nvPr/>
        </p:nvCxnSpPr>
        <p:spPr>
          <a:xfrm flipV="1">
            <a:off x="6524784" y="5862017"/>
            <a:ext cx="812137" cy="40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421217" y="5510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control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21217" y="592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Immobilizer (optional)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22795" y="6338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 (UDS)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3361" y="8801510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stCxn id="76" idx="3"/>
            <a:endCxn id="5" idx="2"/>
          </p:cNvCxnSpPr>
          <p:nvPr/>
        </p:nvCxnSpPr>
        <p:spPr>
          <a:xfrm flipV="1">
            <a:off x="8186317" y="7846790"/>
            <a:ext cx="320604" cy="1683500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996399" y="9379511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/>
          <p:cNvCxnSpPr>
            <a:stCxn id="59" idx="3"/>
            <a:endCxn id="76" idx="1"/>
          </p:cNvCxnSpPr>
          <p:nvPr/>
        </p:nvCxnSpPr>
        <p:spPr>
          <a:xfrm>
            <a:off x="6523361" y="9521510"/>
            <a:ext cx="473038" cy="878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296417" y="9239165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5902" y="8876366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stCxn id="6" idx="0"/>
            <a:endCxn id="18" idx="1"/>
          </p:cNvCxnSpPr>
          <p:nvPr/>
        </p:nvCxnSpPr>
        <p:spPr>
          <a:xfrm rot="5400000" flipH="1" flipV="1">
            <a:off x="11444422" y="3293432"/>
            <a:ext cx="1476086" cy="2951505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817" y="9159141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/>
          <p:cNvCxnSpPr>
            <a:stCxn id="106" idx="3"/>
            <a:endCxn id="59" idx="1"/>
          </p:cNvCxnSpPr>
          <p:nvPr/>
        </p:nvCxnSpPr>
        <p:spPr>
          <a:xfrm>
            <a:off x="1736817" y="9519141"/>
            <a:ext cx="2446544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 rot="16200000">
            <a:off x="4758402" y="7480622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/>
          <p:cNvCxnSpPr>
            <a:stCxn id="111" idx="3"/>
            <a:endCxn id="20" idx="2"/>
          </p:cNvCxnSpPr>
          <p:nvPr/>
        </p:nvCxnSpPr>
        <p:spPr>
          <a:xfrm flipV="1">
            <a:off x="5353362" y="6586074"/>
            <a:ext cx="1422" cy="4503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1"/>
            <a:endCxn id="59" idx="0"/>
          </p:cNvCxnSpPr>
          <p:nvPr/>
        </p:nvCxnSpPr>
        <p:spPr>
          <a:xfrm flipH="1">
            <a:off x="5353361" y="8226360"/>
            <a:ext cx="1" cy="5751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90311" y="1625586"/>
            <a:ext cx="242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of Evaluation (TOE) </a:t>
            </a:r>
            <a:endParaRPr lang="en-I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08804" y="2450686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Invertor CU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063226" y="1954381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63226" y="249438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063226" y="3034381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14298" y="195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14298" y="249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Functionality 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16063226" y="357438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14298" y="3034380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414298" y="357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61858" y="4114381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14298" y="411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96417" y="96722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Sensors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3935" y="634482"/>
            <a:ext cx="0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9351691" y="11084767"/>
            <a:ext cx="18660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 rot="19187530">
            <a:off x="-1827898" y="6349592"/>
            <a:ext cx="19596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OLD TOE- just for reference (do not modify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1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8417" y="3361957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7809" y="2032223"/>
            <a:ext cx="10292290" cy="939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30050" y="2761408"/>
            <a:ext cx="6454353" cy="56340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36921" y="3469222"/>
            <a:ext cx="2340000" cy="47055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11754" y="5507227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FD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9217" y="338627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HSM (Optional)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217" y="3504371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2795" y="385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2795" y="4268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Image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1217" y="4682945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 (FOTA)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22795" y="5096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Crypto-Material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6877" y="3710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Firmware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6417" y="4124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Key Management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93426" y="3134099"/>
            <a:ext cx="1080000" cy="1800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CU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60017" y="5294270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84784" y="5146074"/>
            <a:ext cx="234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6" idx="3"/>
            <a:endCxn id="19" idx="1"/>
          </p:cNvCxnSpPr>
          <p:nvPr/>
        </p:nvCxnSpPr>
        <p:spPr>
          <a:xfrm flipV="1">
            <a:off x="11301672" y="5654270"/>
            <a:ext cx="2358345" cy="37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</p:cNvCxnSpPr>
          <p:nvPr/>
        </p:nvCxnSpPr>
        <p:spPr>
          <a:xfrm flipH="1" flipV="1">
            <a:off x="9676921" y="5654270"/>
            <a:ext cx="43483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8208" y="5506074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(48 V)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91974" y="5711239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3"/>
            <a:endCxn id="20" idx="1"/>
          </p:cNvCxnSpPr>
          <p:nvPr/>
        </p:nvCxnSpPr>
        <p:spPr>
          <a:xfrm>
            <a:off x="3581892" y="5862018"/>
            <a:ext cx="602892" cy="4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  <a:endCxn id="34" idx="3"/>
          </p:cNvCxnSpPr>
          <p:nvPr/>
        </p:nvCxnSpPr>
        <p:spPr>
          <a:xfrm flipH="1">
            <a:off x="1738208" y="5862018"/>
            <a:ext cx="653766" cy="4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28417" y="4081461"/>
            <a:ext cx="808504" cy="4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3"/>
          </p:cNvCxnSpPr>
          <p:nvPr/>
        </p:nvCxnSpPr>
        <p:spPr>
          <a:xfrm flipV="1">
            <a:off x="6524784" y="5862017"/>
            <a:ext cx="812137" cy="40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421217" y="551027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control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3361" y="8801510"/>
            <a:ext cx="2340000" cy="21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stCxn id="76" idx="3"/>
            <a:endCxn id="5" idx="2"/>
          </p:cNvCxnSpPr>
          <p:nvPr/>
        </p:nvCxnSpPr>
        <p:spPr>
          <a:xfrm flipV="1">
            <a:off x="8186317" y="8174820"/>
            <a:ext cx="320604" cy="1355470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996399" y="9379511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/>
          <p:cNvCxnSpPr>
            <a:stCxn id="59" idx="3"/>
            <a:endCxn id="76" idx="1"/>
          </p:cNvCxnSpPr>
          <p:nvPr/>
        </p:nvCxnSpPr>
        <p:spPr>
          <a:xfrm>
            <a:off x="6523361" y="9521510"/>
            <a:ext cx="473038" cy="878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296417" y="9252000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5902" y="8876366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stCxn id="6" idx="0"/>
          </p:cNvCxnSpPr>
          <p:nvPr/>
        </p:nvCxnSpPr>
        <p:spPr>
          <a:xfrm rot="5400000" flipH="1" flipV="1">
            <a:off x="11821941" y="3635743"/>
            <a:ext cx="756256" cy="2986713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817" y="9159141"/>
            <a:ext cx="108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/>
          <p:cNvCxnSpPr>
            <a:stCxn id="106" idx="3"/>
            <a:endCxn id="59" idx="1"/>
          </p:cNvCxnSpPr>
          <p:nvPr/>
        </p:nvCxnSpPr>
        <p:spPr>
          <a:xfrm>
            <a:off x="1736817" y="9519141"/>
            <a:ext cx="2446544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 rot="16200000">
            <a:off x="4758402" y="7480622"/>
            <a:ext cx="1189918" cy="301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/>
          <p:cNvCxnSpPr>
            <a:stCxn id="111" idx="3"/>
            <a:endCxn id="20" idx="2"/>
          </p:cNvCxnSpPr>
          <p:nvPr/>
        </p:nvCxnSpPr>
        <p:spPr>
          <a:xfrm flipV="1">
            <a:off x="5353362" y="6586074"/>
            <a:ext cx="1422" cy="4503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1"/>
            <a:endCxn id="59" idx="0"/>
          </p:cNvCxnSpPr>
          <p:nvPr/>
        </p:nvCxnSpPr>
        <p:spPr>
          <a:xfrm flipH="1">
            <a:off x="5353361" y="8226360"/>
            <a:ext cx="1" cy="5751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90311" y="1625586"/>
            <a:ext cx="242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of Evaluation (TOE) </a:t>
            </a:r>
            <a:endParaRPr lang="en-I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08804" y="2450686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Invertor CU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063226" y="1954381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63226" y="249438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063226" y="3034381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14298" y="195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14298" y="249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Functionality 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16063226" y="357438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14298" y="3034380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414298" y="357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61858" y="4114381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14298" y="4114381"/>
            <a:ext cx="216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96417" y="9684000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Sensors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3935" y="634482"/>
            <a:ext cx="0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446551" y="12448747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8"/>
          <p:cNvCxnSpPr/>
          <p:nvPr/>
        </p:nvCxnSpPr>
        <p:spPr>
          <a:xfrm flipV="1">
            <a:off x="9682075" y="4176141"/>
            <a:ext cx="4011351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88"/>
          <p:cNvCxnSpPr/>
          <p:nvPr/>
        </p:nvCxnSpPr>
        <p:spPr>
          <a:xfrm flipV="1">
            <a:off x="9682075" y="3658259"/>
            <a:ext cx="4011351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032921" y="3377361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 WAKE_UP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032921" y="3863995"/>
            <a:ext cx="159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 CRASH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26921" y="5939465"/>
            <a:ext cx="216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30431" y="5939465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 (UDS)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628400" y="6300000"/>
            <a:ext cx="1800000" cy="28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(Service Access)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21217" y="6706370"/>
            <a:ext cx="216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40074" y="6706370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Immobilizer (optional)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601071" y="7034400"/>
            <a:ext cx="1800000" cy="28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(User_Auth.) Key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94800" y="10116000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Voltage/Current Measure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19266" y="7500133"/>
            <a:ext cx="21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6901" y="8426335"/>
            <a:ext cx="100234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www.allegromicro.com/en/insights-and-innovations/technical-documents/hall-effect-sensor-ic-publications/crank-sensor-ic-for-stop-start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01" y="9072666"/>
            <a:ext cx="102870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6901" y="11901591"/>
            <a:ext cx="100234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https://www.efiautomotive.com/en/produits/capteur-de-position-inductif-end-of-shaft-pour-e-motor/#:~:text=The%20EMPOS%20(Electrical%20Motor%20POsition,all%2Delectric%20and%20hybrid%20vehicles.&amp;text=The%20sensor%20accurately%20detects%20the,wheel%20fixed%20to%20the%20rotor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3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5394</TotalTime>
  <Words>265</Words>
  <Application>Microsoft Office PowerPoint</Application>
  <PresentationFormat>Custom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Valeo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Preetham ARAVAMUDU</dc:creator>
  <cp:lastModifiedBy>Preetham ARAVAMUDU</cp:lastModifiedBy>
  <cp:revision>57</cp:revision>
  <dcterms:created xsi:type="dcterms:W3CDTF">2021-04-29T10:47:04Z</dcterms:created>
  <dcterms:modified xsi:type="dcterms:W3CDTF">2021-05-26T13:41:16Z</dcterms:modified>
</cp:coreProperties>
</file>