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4" r:id="rId5"/>
    <p:sldId id="261" r:id="rId6"/>
    <p:sldId id="262" r:id="rId7"/>
    <p:sldId id="267" r:id="rId8"/>
    <p:sldId id="266" r:id="rId9"/>
    <p:sldId id="265" r:id="rId10"/>
    <p:sldId id="268" r:id="rId11"/>
    <p:sldId id="269" r:id="rId12"/>
    <p:sldId id="270" r:id="rId13"/>
    <p:sldId id="272" r:id="rId14"/>
    <p:sldId id="273" r:id="rId15"/>
    <p:sldId id="275" r:id="rId16"/>
    <p:sldId id="277" r:id="rId17"/>
    <p:sldId id="278" r:id="rId18"/>
    <p:sldId id="279" r:id="rId19"/>
    <p:sldId id="280" r:id="rId20"/>
    <p:sldId id="282" r:id="rId21"/>
    <p:sldId id="276" r:id="rId22"/>
    <p:sldId id="283" r:id="rId23"/>
    <p:sldId id="284" r:id="rId24"/>
    <p:sldId id="285" r:id="rId25"/>
    <p:sldId id="286" r:id="rId26"/>
    <p:sldId id="287" r:id="rId27"/>
    <p:sldId id="289" r:id="rId28"/>
    <p:sldId id="290"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7E8"/>
    <a:srgbClr val="FF5050"/>
    <a:srgbClr val="F1E78C"/>
    <a:srgbClr val="21B4AC"/>
    <a:srgbClr val="E2D0BE"/>
    <a:srgbClr val="20324A"/>
    <a:srgbClr val="FF0066"/>
    <a:srgbClr val="15B9F3"/>
    <a:srgbClr val="F3C069"/>
    <a:srgbClr val="D369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8" d="100"/>
          <a:sy n="38" d="100"/>
        </p:scale>
        <p:origin x="176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CA0A-8E31-A2B7-19A6-0C98B8BE2C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06B62-3CA1-6C42-2CAD-D4BCE5250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B50F53-59A8-5072-9D1A-3D87FB4BE18B}"/>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EECB76E4-0A41-A357-254E-773149180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4E4BF-3F54-A302-06A8-1715F190D0F2}"/>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83931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86B3-2153-68E4-9B01-20F274B900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F1C98-F242-0B41-B43C-C2725E2B7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3AFA6-AA3A-E3C9-4C84-2988856959A5}"/>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895D01D4-609B-85FF-8B43-E67F85FC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7DF7C-7850-FA09-630D-297F440EDFE6}"/>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365926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BD096-E428-2EF7-3D6A-1D790746D8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3FBC7E-83E0-50DB-A8D0-99615FBA7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BA947-ED0C-2212-8096-7EDA55E648E3}"/>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8BEA0F0B-2D23-CC94-2129-5742C3D77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A43BE-DEC0-BFE0-DE26-4FB3DB90A3FD}"/>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6304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A9A6-6440-93BC-B5AA-FE0F01727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AC54A8-5400-4A47-62C1-341A630FB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6D9F-4588-95DB-80BE-82F03C23CF2A}"/>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6AE84584-B33B-F596-8722-E223C8CA1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6D7BD-BD56-80C9-4BB6-2F73AA3AC5E4}"/>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142848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0056-251B-4004-0EEB-D45DE74EC6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B0FA33-917E-6E5D-C009-E33541BFA1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4CEC13-4A51-CD61-EF7D-3E44AE87614D}"/>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A6D998EB-1787-606A-E683-4455E93F7A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B2ADD-53C0-BD14-750F-6E9C02AE738E}"/>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21488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6561-A5EB-A1B2-E16F-441000A579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572168-BEC6-11C3-3CDD-D5C50B380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3B4F4C-6337-AFB8-90AA-F6337CC9F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07F39-6FB6-D509-14AA-D3137A964F0A}"/>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6" name="Footer Placeholder 5">
            <a:extLst>
              <a:ext uri="{FF2B5EF4-FFF2-40B4-BE49-F238E27FC236}">
                <a16:creationId xmlns:a16="http://schemas.microsoft.com/office/drawing/2014/main" id="{29E9D0DB-4594-5CB1-25BD-F4F6AA649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4A7FE-35C7-962E-AAE7-9D3FE63605C0}"/>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171472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03DE-B3DA-A38A-B78D-AB5064301C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1B83B-4421-4BD5-FE52-E27C80476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55409-D4EC-3350-5EFC-C3241B46F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99E12-B4D1-D037-803A-8CF3B6110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3CD64-F6A1-A96D-79BE-9E7304272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9E08C-17F1-AD47-F70F-55538BF393C5}"/>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8" name="Footer Placeholder 7">
            <a:extLst>
              <a:ext uri="{FF2B5EF4-FFF2-40B4-BE49-F238E27FC236}">
                <a16:creationId xmlns:a16="http://schemas.microsoft.com/office/drawing/2014/main" id="{15E96CB1-3A64-022D-A100-A554A7C363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2EC044-1B1F-E226-55F9-CCD202D73465}"/>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131384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5CA3-6044-B0C8-E498-172B936894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814B88-462E-2686-1C57-C3CDBAD66131}"/>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4" name="Footer Placeholder 3">
            <a:extLst>
              <a:ext uri="{FF2B5EF4-FFF2-40B4-BE49-F238E27FC236}">
                <a16:creationId xmlns:a16="http://schemas.microsoft.com/office/drawing/2014/main" id="{F7D584AA-38D5-90DF-FB39-22252DD45D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94A529-6480-3AF6-53D1-B18EFF8A080F}"/>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337860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7B766-DF53-F3ED-80E3-4579F33FF445}"/>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3" name="Footer Placeholder 2">
            <a:extLst>
              <a:ext uri="{FF2B5EF4-FFF2-40B4-BE49-F238E27FC236}">
                <a16:creationId xmlns:a16="http://schemas.microsoft.com/office/drawing/2014/main" id="{B7BDE71B-07C9-B5CF-C74B-A28F6B01B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FEF266-B837-9465-6C41-FD8DB5459F96}"/>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75386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42B4-8D97-B5CE-20A7-58AE104BF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079026-6F21-5D03-6273-DD0095DC2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D13A9E-05FD-8901-509C-5B07FCE8B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91E2A-6F01-9EC9-65F0-6DB76DD1BBAB}"/>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6" name="Footer Placeholder 5">
            <a:extLst>
              <a:ext uri="{FF2B5EF4-FFF2-40B4-BE49-F238E27FC236}">
                <a16:creationId xmlns:a16="http://schemas.microsoft.com/office/drawing/2014/main" id="{003F3F9A-4731-D0E5-B16C-B4F13257A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B52D2-C37D-540D-1F5B-4DBAECC3E9B7}"/>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389040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F3D2-F1A3-F3C7-8C4C-474AC2402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57FFF0-A037-1EF5-F12D-D26166EF7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CE9991-A40E-9F1A-90F7-9858C07C8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9E68F-C720-53D0-EB7F-6DC9FCD22383}"/>
              </a:ext>
            </a:extLst>
          </p:cNvPr>
          <p:cNvSpPr>
            <a:spLocks noGrp="1"/>
          </p:cNvSpPr>
          <p:nvPr>
            <p:ph type="dt" sz="half" idx="10"/>
          </p:nvPr>
        </p:nvSpPr>
        <p:spPr/>
        <p:txBody>
          <a:bodyPr/>
          <a:lstStyle/>
          <a:p>
            <a:fld id="{F26ACA64-A174-468F-9B9A-4EB90DA53CB0}" type="datetimeFigureOut">
              <a:rPr lang="en-IN" smtClean="0"/>
              <a:t>19-02-2025</a:t>
            </a:fld>
            <a:endParaRPr lang="en-IN"/>
          </a:p>
        </p:txBody>
      </p:sp>
      <p:sp>
        <p:nvSpPr>
          <p:cNvPr id="6" name="Footer Placeholder 5">
            <a:extLst>
              <a:ext uri="{FF2B5EF4-FFF2-40B4-BE49-F238E27FC236}">
                <a16:creationId xmlns:a16="http://schemas.microsoft.com/office/drawing/2014/main" id="{12C1EF4A-159D-9FA3-0EE5-72BA0B202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425C0-3946-97D2-C2B7-0AEB502F7E59}"/>
              </a:ext>
            </a:extLst>
          </p:cNvPr>
          <p:cNvSpPr>
            <a:spLocks noGrp="1"/>
          </p:cNvSpPr>
          <p:nvPr>
            <p:ph type="sldNum" sz="quarter" idx="12"/>
          </p:nvPr>
        </p:nvSpPr>
        <p:spPr/>
        <p:txBody>
          <a:bodyPr/>
          <a:lstStyle/>
          <a:p>
            <a:fld id="{9E48124F-225D-4326-B6FA-257D5296ACCA}" type="slidenum">
              <a:rPr lang="en-IN" smtClean="0"/>
              <a:t>‹#›</a:t>
            </a:fld>
            <a:endParaRPr lang="en-IN"/>
          </a:p>
        </p:txBody>
      </p:sp>
    </p:spTree>
    <p:extLst>
      <p:ext uri="{BB962C8B-B14F-4D97-AF65-F5344CB8AC3E}">
        <p14:creationId xmlns:p14="http://schemas.microsoft.com/office/powerpoint/2010/main" val="99523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76555-405F-9E9F-8D73-8A73194F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4167E-505B-26CB-5982-8296D26B1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FF765-EA71-9E7A-E4AF-F3441EB62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ACA64-A174-468F-9B9A-4EB90DA53CB0}" type="datetimeFigureOut">
              <a:rPr lang="en-IN" smtClean="0"/>
              <a:t>19-02-2025</a:t>
            </a:fld>
            <a:endParaRPr lang="en-IN"/>
          </a:p>
        </p:txBody>
      </p:sp>
      <p:sp>
        <p:nvSpPr>
          <p:cNvPr id="5" name="Footer Placeholder 4">
            <a:extLst>
              <a:ext uri="{FF2B5EF4-FFF2-40B4-BE49-F238E27FC236}">
                <a16:creationId xmlns:a16="http://schemas.microsoft.com/office/drawing/2014/main" id="{4A0EC20C-7CD6-F86F-4371-A7507A140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5CA4E1-102D-A9A9-B975-C1D5EDCDE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8124F-225D-4326-B6FA-257D5296ACCA}" type="slidenum">
              <a:rPr lang="en-IN" smtClean="0"/>
              <a:t>‹#›</a:t>
            </a:fld>
            <a:endParaRPr lang="en-IN"/>
          </a:p>
        </p:txBody>
      </p:sp>
    </p:spTree>
    <p:extLst>
      <p:ext uri="{BB962C8B-B14F-4D97-AF65-F5344CB8AC3E}">
        <p14:creationId xmlns:p14="http://schemas.microsoft.com/office/powerpoint/2010/main" val="1783091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7.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image" Target="../media/image20.png"/><Relationship Id="rId21" Type="http://schemas.openxmlformats.org/officeDocument/2006/relationships/slide" Target="slide11.xml"/><Relationship Id="rId34" Type="http://schemas.openxmlformats.org/officeDocument/2006/relationships/image" Target="../media/image17.png"/><Relationship Id="rId42" Type="http://schemas.openxmlformats.org/officeDocument/2006/relationships/slide" Target="slide22.xml"/><Relationship Id="rId7" Type="http://schemas.openxmlformats.org/officeDocument/2006/relationships/slide" Target="slide4.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slide" Target="slide15.xml"/><Relationship Id="rId41"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slide" Target="slide6.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image" Target="../media/image19.png"/><Relationship Id="rId40" Type="http://schemas.openxmlformats.org/officeDocument/2006/relationships/slide" Target="slide21.xml"/><Relationship Id="rId5" Type="http://schemas.openxmlformats.org/officeDocument/2006/relationships/slide" Target="slide3.xml"/><Relationship Id="rId15" Type="http://schemas.openxmlformats.org/officeDocument/2006/relationships/slide" Target="slide8.xml"/><Relationship Id="rId23" Type="http://schemas.openxmlformats.org/officeDocument/2006/relationships/slide" Target="slide12.xml"/><Relationship Id="rId28" Type="http://schemas.openxmlformats.org/officeDocument/2006/relationships/image" Target="../media/image14.png"/><Relationship Id="rId36" Type="http://schemas.openxmlformats.org/officeDocument/2006/relationships/slide" Target="slide19.xml"/><Relationship Id="rId10" Type="http://schemas.openxmlformats.org/officeDocument/2006/relationships/image" Target="../media/image5.png"/><Relationship Id="rId19" Type="http://schemas.openxmlformats.org/officeDocument/2006/relationships/slide" Target="slide10.xml"/><Relationship Id="rId31" Type="http://schemas.openxmlformats.org/officeDocument/2006/relationships/slide" Target="slide16.xml"/><Relationship Id="rId44" Type="http://schemas.openxmlformats.org/officeDocument/2006/relationships/slide" Target="slide18.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14.xml"/><Relationship Id="rId30" Type="http://schemas.openxmlformats.org/officeDocument/2006/relationships/image" Target="../media/image15.png"/><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image" Target="../media/image4.png"/><Relationship Id="rId3" Type="http://schemas.openxmlformats.org/officeDocument/2006/relationships/slide" Target="slide2.xml"/><Relationship Id="rId12" Type="http://schemas.openxmlformats.org/officeDocument/2006/relationships/image" Target="../media/image6.png"/><Relationship Id="rId17" Type="http://schemas.openxmlformats.org/officeDocument/2006/relationships/slide" Target="slide9.xml"/><Relationship Id="rId25" Type="http://schemas.openxmlformats.org/officeDocument/2006/relationships/slide" Target="slide13.xml"/><Relationship Id="rId33" Type="http://schemas.openxmlformats.org/officeDocument/2006/relationships/slide" Target="slide17.xml"/><Relationship Id="rId38" Type="http://schemas.openxmlformats.org/officeDocument/2006/relationships/slide" Target="slide20.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4.xml"/><Relationship Id="rId7" Type="http://schemas.openxmlformats.org/officeDocument/2006/relationships/image" Target="../media/image47.png"/><Relationship Id="rId12" Type="http://schemas.openxmlformats.org/officeDocument/2006/relationships/slide" Target="slide29.xml"/><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slide" Target="slide26.xml"/><Relationship Id="rId11" Type="http://schemas.openxmlformats.org/officeDocument/2006/relationships/image" Target="../media/image49.png"/><Relationship Id="rId5" Type="http://schemas.openxmlformats.org/officeDocument/2006/relationships/image" Target="../media/image46.png"/><Relationship Id="rId10" Type="http://schemas.openxmlformats.org/officeDocument/2006/relationships/slide" Target="slide28.xml"/><Relationship Id="rId4" Type="http://schemas.openxmlformats.org/officeDocument/2006/relationships/slide" Target="slide25.xml"/><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F2E3D3-0AA8-8049-B0E0-B69896431D58}"/>
              </a:ext>
            </a:extLst>
          </p:cNvPr>
          <p:cNvSpPr/>
          <p:nvPr/>
        </p:nvSpPr>
        <p:spPr>
          <a:xfrm>
            <a:off x="0" y="0"/>
            <a:ext cx="12192000" cy="6858000"/>
          </a:xfrm>
          <a:prstGeom prst="rect">
            <a:avLst/>
          </a:prstGeom>
          <a:gradFill flip="none" rotWithShape="1">
            <a:gsLst>
              <a:gs pos="71000">
                <a:srgbClr val="F2E269"/>
              </a:gs>
              <a:gs pos="58000">
                <a:srgbClr val="F2DB69"/>
              </a:gs>
              <a:gs pos="41000">
                <a:srgbClr val="F2CD69"/>
              </a:gs>
              <a:gs pos="25000">
                <a:srgbClr val="F3C769"/>
              </a:gs>
              <a:gs pos="0">
                <a:srgbClr val="F3C069"/>
              </a:gs>
              <a:gs pos="87000">
                <a:srgbClr val="F2E969"/>
              </a:gs>
              <a:gs pos="100000">
                <a:srgbClr val="F2F268"/>
              </a:gs>
            </a:gsLst>
            <a:lin ang="189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p>
        </p:txBody>
      </p:sp>
      <p:sp>
        <p:nvSpPr>
          <p:cNvPr id="3" name="Flowchart: Connector 2">
            <a:extLst>
              <a:ext uri="{FF2B5EF4-FFF2-40B4-BE49-F238E27FC236}">
                <a16:creationId xmlns:a16="http://schemas.microsoft.com/office/drawing/2014/main" id="{E2CAFA14-185C-E3EF-F839-2FE44A9681A8}"/>
              </a:ext>
            </a:extLst>
          </p:cNvPr>
          <p:cNvSpPr/>
          <p:nvPr/>
        </p:nvSpPr>
        <p:spPr>
          <a:xfrm>
            <a:off x="7088778" y="1053933"/>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16" name="Flowchart: Connector 15">
            <a:extLst>
              <a:ext uri="{FF2B5EF4-FFF2-40B4-BE49-F238E27FC236}">
                <a16:creationId xmlns:a16="http://schemas.microsoft.com/office/drawing/2014/main" id="{6AC78B09-971B-0B41-6B23-CFC93B09E4F8}"/>
              </a:ext>
            </a:extLst>
          </p:cNvPr>
          <p:cNvSpPr/>
          <p:nvPr/>
        </p:nvSpPr>
        <p:spPr>
          <a:xfrm>
            <a:off x="8312332" y="1053933"/>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17" name="Flowchart: Connector 16">
            <a:extLst>
              <a:ext uri="{FF2B5EF4-FFF2-40B4-BE49-F238E27FC236}">
                <a16:creationId xmlns:a16="http://schemas.microsoft.com/office/drawing/2014/main" id="{3E69EE64-3B49-0DD9-11C3-5732C0B65721}"/>
              </a:ext>
            </a:extLst>
          </p:cNvPr>
          <p:cNvSpPr/>
          <p:nvPr/>
        </p:nvSpPr>
        <p:spPr>
          <a:xfrm>
            <a:off x="9165773" y="2107866"/>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18" name="Flowchart: Connector 17">
            <a:extLst>
              <a:ext uri="{FF2B5EF4-FFF2-40B4-BE49-F238E27FC236}">
                <a16:creationId xmlns:a16="http://schemas.microsoft.com/office/drawing/2014/main" id="{9958BE39-D164-7B3A-A68C-522402F983E3}"/>
              </a:ext>
            </a:extLst>
          </p:cNvPr>
          <p:cNvSpPr/>
          <p:nvPr/>
        </p:nvSpPr>
        <p:spPr>
          <a:xfrm>
            <a:off x="9165773" y="3249389"/>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19" name="Flowchart: Connector 18">
            <a:extLst>
              <a:ext uri="{FF2B5EF4-FFF2-40B4-BE49-F238E27FC236}">
                <a16:creationId xmlns:a16="http://schemas.microsoft.com/office/drawing/2014/main" id="{A0E44654-4EF6-4CE0-2AFF-10C31D4639C0}"/>
              </a:ext>
            </a:extLst>
          </p:cNvPr>
          <p:cNvSpPr/>
          <p:nvPr/>
        </p:nvSpPr>
        <p:spPr>
          <a:xfrm>
            <a:off x="6102334" y="2107865"/>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20" name="Flowchart: Connector 19">
            <a:extLst>
              <a:ext uri="{FF2B5EF4-FFF2-40B4-BE49-F238E27FC236}">
                <a16:creationId xmlns:a16="http://schemas.microsoft.com/office/drawing/2014/main" id="{791746CE-56D0-F27E-9A3F-9146D4846C92}"/>
              </a:ext>
            </a:extLst>
          </p:cNvPr>
          <p:cNvSpPr/>
          <p:nvPr/>
        </p:nvSpPr>
        <p:spPr>
          <a:xfrm>
            <a:off x="6096000" y="3249389"/>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21" name="Flowchart: Connector 20">
            <a:extLst>
              <a:ext uri="{FF2B5EF4-FFF2-40B4-BE49-F238E27FC236}">
                <a16:creationId xmlns:a16="http://schemas.microsoft.com/office/drawing/2014/main" id="{F6C63FF4-D786-1503-8F9D-89C37565A596}"/>
              </a:ext>
            </a:extLst>
          </p:cNvPr>
          <p:cNvSpPr/>
          <p:nvPr/>
        </p:nvSpPr>
        <p:spPr>
          <a:xfrm>
            <a:off x="7082444" y="4215730"/>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22" name="Flowchart: Connector 21">
            <a:extLst>
              <a:ext uri="{FF2B5EF4-FFF2-40B4-BE49-F238E27FC236}">
                <a16:creationId xmlns:a16="http://schemas.microsoft.com/office/drawing/2014/main" id="{54D171C6-B5A0-3FBA-4926-393A3BD1BA0C}"/>
              </a:ext>
            </a:extLst>
          </p:cNvPr>
          <p:cNvSpPr/>
          <p:nvPr/>
        </p:nvSpPr>
        <p:spPr>
          <a:xfrm>
            <a:off x="8312332" y="4215729"/>
            <a:ext cx="986444" cy="1000497"/>
          </a:xfrm>
          <a:prstGeom prst="flowChartConnector">
            <a:avLst/>
          </a:prstGeo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24" name="Title 23">
            <a:extLst>
              <a:ext uri="{FF2B5EF4-FFF2-40B4-BE49-F238E27FC236}">
                <a16:creationId xmlns:a16="http://schemas.microsoft.com/office/drawing/2014/main" id="{B9F18C98-B636-C29C-F5CF-7DA43753088F}"/>
              </a:ext>
            </a:extLst>
          </p:cNvPr>
          <p:cNvSpPr>
            <a:spLocks noGrp="1"/>
          </p:cNvSpPr>
          <p:nvPr>
            <p:ph type="title"/>
          </p:nvPr>
        </p:nvSpPr>
        <p:spPr>
          <a:xfrm>
            <a:off x="348340" y="2355666"/>
            <a:ext cx="5103222" cy="167204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IN" sz="4000" b="1" dirty="0">
                <a:latin typeface="Aptos" panose="020B0004020202020204" pitchFamily="34" charset="0"/>
              </a:rPr>
              <a:t>     SENTIMENTAL </a:t>
            </a:r>
            <a:br>
              <a:rPr lang="en-IN" sz="4000" b="1" dirty="0">
                <a:latin typeface="Aptos" panose="020B0004020202020204" pitchFamily="34" charset="0"/>
              </a:rPr>
            </a:br>
            <a:r>
              <a:rPr lang="en-IN" sz="4000" b="1" dirty="0">
                <a:latin typeface="Aptos" panose="020B0004020202020204" pitchFamily="34" charset="0"/>
              </a:rPr>
              <a:t>ANALYSIS </a:t>
            </a:r>
            <a:r>
              <a:rPr lang="en-IN" sz="4000" b="1" dirty="0">
                <a:solidFill>
                  <a:schemeClr val="bg1"/>
                </a:solidFill>
                <a:latin typeface="Aptos" panose="020B0004020202020204" pitchFamily="34" charset="0"/>
              </a:rPr>
              <a:t>PROJECT</a:t>
            </a:r>
          </a:p>
        </p:txBody>
      </p:sp>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021379-33E5-1E62-568E-3007E8AC642C}"/>
                  </a:ext>
                </a:extLst>
              </p:cNvPr>
              <p:cNvGraphicFramePr>
                <a:graphicFrameLocks noChangeAspect="1"/>
              </p:cNvGraphicFramePr>
              <p:nvPr>
                <p:extLst>
                  <p:ext uri="{D42A27DB-BD31-4B8C-83A1-F6EECF244321}">
                    <p14:modId xmlns:p14="http://schemas.microsoft.com/office/powerpoint/2010/main" val="1252840394"/>
                  </p:ext>
                </p:extLst>
              </p:nvPr>
            </p:nvGraphicFramePr>
            <p:xfrm>
              <a:off x="5387737" y="1139291"/>
              <a:ext cx="707326" cy="378174"/>
            </p:xfrm>
            <a:graphic>
              <a:graphicData uri="http://schemas.microsoft.com/office/powerpoint/2016/slidezoom">
                <pslz:sldZm>
                  <pslz:sldZmObj sldId="260" cId="2243233952">
                    <pslz:zmPr id="{829EAD74-907C-45B7-8D3C-9E86C053D91B}" returnToParent="0" transitionDur="1000">
                      <p166:blipFill xmlns:p166="http://schemas.microsoft.com/office/powerpoint/2016/6/main">
                        <a:blip r:embed="rId2"/>
                        <a:stretch>
                          <a:fillRect/>
                        </a:stretch>
                      </p166:blipFill>
                      <p166:spPr xmlns:p166="http://schemas.microsoft.com/office/powerpoint/2016/6/main">
                        <a:xfrm>
                          <a:off x="0" y="0"/>
                          <a:ext cx="707326"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30" name="Slide Zoom 29">
                <a:hlinkClick r:id="rId3" action="ppaction://hlinksldjump"/>
                <a:extLst>
                  <a:ext uri="{FF2B5EF4-FFF2-40B4-BE49-F238E27FC236}">
                    <a16:creationId xmlns:a16="http://schemas.microsoft.com/office/drawing/2014/main" id="{FA021379-33E5-1E62-568E-3007E8AC642C}"/>
                  </a:ext>
                </a:extLst>
              </p:cNvPr>
              <p:cNvPicPr>
                <a:picLocks noGrp="1" noRot="1" noChangeAspect="1" noMove="1" noResize="1" noEditPoints="1" noAdjustHandles="1" noChangeArrowheads="1" noChangeShapeType="1"/>
              </p:cNvPicPr>
              <p:nvPr/>
            </p:nvPicPr>
            <p:blipFill>
              <a:blip r:embed="rId2"/>
              <a:stretch>
                <a:fillRect/>
              </a:stretch>
            </p:blipFill>
            <p:spPr>
              <a:xfrm>
                <a:off x="5387737" y="1139291"/>
                <a:ext cx="707326"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03F5C39F-E633-B7A4-D9C5-16AD74D9E803}"/>
                  </a:ext>
                </a:extLst>
              </p:cNvPr>
              <p:cNvGraphicFramePr>
                <a:graphicFrameLocks noChangeAspect="1"/>
              </p:cNvGraphicFramePr>
              <p:nvPr>
                <p:extLst>
                  <p:ext uri="{D42A27DB-BD31-4B8C-83A1-F6EECF244321}">
                    <p14:modId xmlns:p14="http://schemas.microsoft.com/office/powerpoint/2010/main" val="1940785796"/>
                  </p:ext>
                </p:extLst>
              </p:nvPr>
            </p:nvGraphicFramePr>
            <p:xfrm>
              <a:off x="4816300" y="1619243"/>
              <a:ext cx="672309" cy="378174"/>
            </p:xfrm>
            <a:graphic>
              <a:graphicData uri="http://schemas.microsoft.com/office/powerpoint/2016/slidezoom">
                <pslz:sldZm>
                  <pslz:sldZmObj sldId="263" cId="1690452154">
                    <pslz:zmPr id="{1E4E1B8E-9BD3-42AD-8EFD-00E6BA8EBABE}" returnToParent="0" transitionDur="750">
                      <p166:blipFill xmlns:p166="http://schemas.microsoft.com/office/powerpoint/2016/6/main">
                        <a:blip r:embed="rId4"/>
                        <a:stretch>
                          <a:fillRect/>
                        </a:stretch>
                      </p166:blipFill>
                      <p166:spPr xmlns:p166="http://schemas.microsoft.com/office/powerpoint/2016/6/main">
                        <a:xfrm>
                          <a:off x="0" y="0"/>
                          <a:ext cx="672309"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32" name="Slide Zoom 31">
                <a:hlinkClick r:id="rId5" action="ppaction://hlinksldjump"/>
                <a:extLst>
                  <a:ext uri="{FF2B5EF4-FFF2-40B4-BE49-F238E27FC236}">
                    <a16:creationId xmlns:a16="http://schemas.microsoft.com/office/drawing/2014/main" id="{03F5C39F-E633-B7A4-D9C5-16AD74D9E803}"/>
                  </a:ext>
                </a:extLst>
              </p:cNvPr>
              <p:cNvPicPr>
                <a:picLocks noGrp="1" noRot="1" noChangeAspect="1" noMove="1" noResize="1" noEditPoints="1" noAdjustHandles="1" noChangeArrowheads="1" noChangeShapeType="1"/>
              </p:cNvPicPr>
              <p:nvPr/>
            </p:nvPicPr>
            <p:blipFill>
              <a:blip r:embed="rId4"/>
              <a:stretch>
                <a:fillRect/>
              </a:stretch>
            </p:blipFill>
            <p:spPr>
              <a:xfrm>
                <a:off x="4816300" y="1619243"/>
                <a:ext cx="672309"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7840F9E7-8550-15B7-915C-2A213E4938B8}"/>
                  </a:ext>
                </a:extLst>
              </p:cNvPr>
              <p:cNvGraphicFramePr>
                <a:graphicFrameLocks noChangeAspect="1"/>
              </p:cNvGraphicFramePr>
              <p:nvPr>
                <p:extLst>
                  <p:ext uri="{D42A27DB-BD31-4B8C-83A1-F6EECF244321}">
                    <p14:modId xmlns:p14="http://schemas.microsoft.com/office/powerpoint/2010/main" val="3140472523"/>
                  </p:ext>
                </p:extLst>
              </p:nvPr>
            </p:nvGraphicFramePr>
            <p:xfrm>
              <a:off x="5466521" y="1744735"/>
              <a:ext cx="555627" cy="312541"/>
            </p:xfrm>
            <a:graphic>
              <a:graphicData uri="http://schemas.microsoft.com/office/powerpoint/2016/slidezoom">
                <pslz:sldZm>
                  <pslz:sldZmObj sldId="264" cId="697213377">
                    <pslz:zmPr id="{449796DE-B800-4588-BC6E-7D30DEAF4D29}" returnToParent="0" transitionDur="1000">
                      <p166:blipFill xmlns:p166="http://schemas.microsoft.com/office/powerpoint/2016/6/main">
                        <a:blip r:embed="rId6"/>
                        <a:stretch>
                          <a:fillRect/>
                        </a:stretch>
                      </p166:blipFill>
                      <p166:spPr xmlns:p166="http://schemas.microsoft.com/office/powerpoint/2016/6/main">
                        <a:xfrm>
                          <a:off x="0" y="0"/>
                          <a:ext cx="555627" cy="312541"/>
                        </a:xfrm>
                        <a:prstGeom prst="rect">
                          <a:avLst/>
                        </a:prstGeom>
                        <a:ln w="317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166:spPr>
                    </pslz:zmPr>
                  </pslz:sldZmObj>
                </pslz:sldZm>
              </a:graphicData>
            </a:graphic>
          </p:graphicFrame>
        </mc:Choice>
        <mc:Fallback>
          <p:pic>
            <p:nvPicPr>
              <p:cNvPr id="34" name="Slide Zoom 33">
                <a:hlinkClick r:id="rId7" action="ppaction://hlinksldjump"/>
                <a:extLst>
                  <a:ext uri="{FF2B5EF4-FFF2-40B4-BE49-F238E27FC236}">
                    <a16:creationId xmlns:a16="http://schemas.microsoft.com/office/drawing/2014/main" id="{7840F9E7-8550-15B7-915C-2A213E4938B8}"/>
                  </a:ext>
                </a:extLst>
              </p:cNvPr>
              <p:cNvPicPr>
                <a:picLocks noGrp="1" noRot="1" noChangeAspect="1" noMove="1" noResize="1" noEditPoints="1" noAdjustHandles="1" noChangeArrowheads="1" noChangeShapeType="1"/>
              </p:cNvPicPr>
              <p:nvPr/>
            </p:nvPicPr>
            <p:blipFill>
              <a:blip r:embed="rId6"/>
              <a:stretch>
                <a:fillRect/>
              </a:stretch>
            </p:blipFill>
            <p:spPr>
              <a:xfrm>
                <a:off x="5466521" y="1744735"/>
                <a:ext cx="555627" cy="312541"/>
              </a:xfrm>
              <a:prstGeom prst="rect">
                <a:avLst/>
              </a:prstGeom>
              <a:ln w="317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7041C6BF-4A2D-1FD1-DEC2-10CBD6B6DB47}"/>
                  </a:ext>
                </a:extLst>
              </p:cNvPr>
              <p:cNvGraphicFramePr>
                <a:graphicFrameLocks noChangeAspect="1"/>
              </p:cNvGraphicFramePr>
              <p:nvPr>
                <p:extLst>
                  <p:ext uri="{D42A27DB-BD31-4B8C-83A1-F6EECF244321}">
                    <p14:modId xmlns:p14="http://schemas.microsoft.com/office/powerpoint/2010/main" val="2918468862"/>
                  </p:ext>
                </p:extLst>
              </p:nvPr>
            </p:nvGraphicFramePr>
            <p:xfrm>
              <a:off x="4993623" y="2109303"/>
              <a:ext cx="672309" cy="378174"/>
            </p:xfrm>
            <a:graphic>
              <a:graphicData uri="http://schemas.microsoft.com/office/powerpoint/2016/slidezoom">
                <pslz:sldZm>
                  <pslz:sldZmObj sldId="261" cId="2310271879">
                    <pslz:zmPr id="{0939DCF3-8D45-4683-ADFE-829433D8425D}" returnToParent="0" transitionDur="1000">
                      <p166:blipFill xmlns:p166="http://schemas.microsoft.com/office/powerpoint/2016/6/main">
                        <a:blip r:embed="rId8"/>
                        <a:stretch>
                          <a:fillRect/>
                        </a:stretch>
                      </p166:blipFill>
                      <p166:spPr xmlns:p166="http://schemas.microsoft.com/office/powerpoint/2016/6/main">
                        <a:xfrm>
                          <a:off x="0" y="0"/>
                          <a:ext cx="672309"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36" name="Slide Zoom 35">
                <a:hlinkClick r:id="rId9" action="ppaction://hlinksldjump"/>
                <a:extLst>
                  <a:ext uri="{FF2B5EF4-FFF2-40B4-BE49-F238E27FC236}">
                    <a16:creationId xmlns:a16="http://schemas.microsoft.com/office/drawing/2014/main" id="{7041C6BF-4A2D-1FD1-DEC2-10CBD6B6DB47}"/>
                  </a:ext>
                </a:extLst>
              </p:cNvPr>
              <p:cNvPicPr>
                <a:picLocks noGrp="1" noRot="1" noChangeAspect="1" noMove="1" noResize="1" noEditPoints="1" noAdjustHandles="1" noChangeArrowheads="1" noChangeShapeType="1"/>
              </p:cNvPicPr>
              <p:nvPr/>
            </p:nvPicPr>
            <p:blipFill>
              <a:blip r:embed="rId8"/>
              <a:stretch>
                <a:fillRect/>
              </a:stretch>
            </p:blipFill>
            <p:spPr>
              <a:xfrm>
                <a:off x="4993623" y="2109303"/>
                <a:ext cx="672309" cy="378174"/>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D34A7BD4-110A-A9AA-5C9F-F74575AAC06F}"/>
                  </a:ext>
                </a:extLst>
              </p:cNvPr>
              <p:cNvGraphicFramePr>
                <a:graphicFrameLocks noChangeAspect="1"/>
              </p:cNvGraphicFramePr>
              <p:nvPr>
                <p:extLst>
                  <p:ext uri="{D42A27DB-BD31-4B8C-83A1-F6EECF244321}">
                    <p14:modId xmlns:p14="http://schemas.microsoft.com/office/powerpoint/2010/main" val="969584432"/>
                  </p:ext>
                </p:extLst>
              </p:nvPr>
            </p:nvGraphicFramePr>
            <p:xfrm>
              <a:off x="10507498" y="1361557"/>
              <a:ext cx="539131" cy="303261"/>
            </p:xfrm>
            <a:graphic>
              <a:graphicData uri="http://schemas.microsoft.com/office/powerpoint/2016/slidezoom">
                <pslz:sldZm>
                  <pslz:sldZmObj sldId="262" cId="1428328847">
                    <pslz:zmPr id="{E3AD5322-D1E8-48F3-A47C-34F13CC0AFDF}" returnToParent="0" transitionDur="1000">
                      <p166:blipFill xmlns:p166="http://schemas.microsoft.com/office/powerpoint/2016/6/main">
                        <a:blip r:embed="rId10"/>
                        <a:stretch>
                          <a:fillRect/>
                        </a:stretch>
                      </p166:blipFill>
                      <p166:spPr xmlns:p166="http://schemas.microsoft.com/office/powerpoint/2016/6/main">
                        <a:xfrm>
                          <a:off x="0" y="0"/>
                          <a:ext cx="539131" cy="303261"/>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38" name="Slide Zoom 37">
                <a:hlinkClick r:id="rId11" action="ppaction://hlinksldjump"/>
                <a:extLst>
                  <a:ext uri="{FF2B5EF4-FFF2-40B4-BE49-F238E27FC236}">
                    <a16:creationId xmlns:a16="http://schemas.microsoft.com/office/drawing/2014/main" id="{D34A7BD4-110A-A9AA-5C9F-F74575AAC06F}"/>
                  </a:ext>
                </a:extLst>
              </p:cNvPr>
              <p:cNvPicPr>
                <a:picLocks noGrp="1" noRot="1" noChangeAspect="1" noMove="1" noResize="1" noEditPoints="1" noAdjustHandles="1" noChangeArrowheads="1" noChangeShapeType="1"/>
              </p:cNvPicPr>
              <p:nvPr/>
            </p:nvPicPr>
            <p:blipFill>
              <a:blip r:embed="rId10"/>
              <a:stretch>
                <a:fillRect/>
              </a:stretch>
            </p:blipFill>
            <p:spPr>
              <a:xfrm>
                <a:off x="10507498" y="1361557"/>
                <a:ext cx="539131" cy="303261"/>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DBE68D5B-F313-1F64-C4C6-72C97FE7D63A}"/>
                  </a:ext>
                </a:extLst>
              </p:cNvPr>
              <p:cNvGraphicFramePr>
                <a:graphicFrameLocks noChangeAspect="1"/>
              </p:cNvGraphicFramePr>
              <p:nvPr>
                <p:extLst>
                  <p:ext uri="{D42A27DB-BD31-4B8C-83A1-F6EECF244321}">
                    <p14:modId xmlns:p14="http://schemas.microsoft.com/office/powerpoint/2010/main" val="1110376988"/>
                  </p:ext>
                </p:extLst>
              </p:nvPr>
            </p:nvGraphicFramePr>
            <p:xfrm>
              <a:off x="10075171" y="1738589"/>
              <a:ext cx="609393" cy="342783"/>
            </p:xfrm>
            <a:graphic>
              <a:graphicData uri="http://schemas.microsoft.com/office/powerpoint/2016/slidezoom">
                <pslz:sldZm>
                  <pslz:sldZmObj sldId="267" cId="3630793277">
                    <pslz:zmPr id="{E86F2CFC-4418-481B-A667-D1E33215EFE4}" returnToParent="0" transitionDur="1000">
                      <p166:blipFill xmlns:p166="http://schemas.microsoft.com/office/powerpoint/2016/6/main">
                        <a:blip r:embed="rId12"/>
                        <a:stretch>
                          <a:fillRect/>
                        </a:stretch>
                      </p166:blipFill>
                      <p166:spPr xmlns:p166="http://schemas.microsoft.com/office/powerpoint/2016/6/main">
                        <a:xfrm>
                          <a:off x="0" y="0"/>
                          <a:ext cx="609393" cy="342783"/>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40" name="Slide Zoom 39">
                <a:hlinkClick r:id="rId13" action="ppaction://hlinksldjump"/>
                <a:extLst>
                  <a:ext uri="{FF2B5EF4-FFF2-40B4-BE49-F238E27FC236}">
                    <a16:creationId xmlns:a16="http://schemas.microsoft.com/office/drawing/2014/main" id="{DBE68D5B-F313-1F64-C4C6-72C97FE7D63A}"/>
                  </a:ext>
                </a:extLst>
              </p:cNvPr>
              <p:cNvPicPr>
                <a:picLocks noGrp="1" noRot="1" noChangeAspect="1" noMove="1" noResize="1" noEditPoints="1" noAdjustHandles="1" noChangeArrowheads="1" noChangeShapeType="1"/>
              </p:cNvPicPr>
              <p:nvPr/>
            </p:nvPicPr>
            <p:blipFill>
              <a:blip r:embed="rId12"/>
              <a:stretch>
                <a:fillRect/>
              </a:stretch>
            </p:blipFill>
            <p:spPr>
              <a:xfrm>
                <a:off x="10075171" y="1738589"/>
                <a:ext cx="609393" cy="342783"/>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B9078E9E-6466-A1A5-10C7-942ED53CF16B}"/>
                  </a:ext>
                </a:extLst>
              </p:cNvPr>
              <p:cNvGraphicFramePr>
                <a:graphicFrameLocks noChangeAspect="1"/>
              </p:cNvGraphicFramePr>
              <p:nvPr>
                <p:extLst>
                  <p:ext uri="{D42A27DB-BD31-4B8C-83A1-F6EECF244321}">
                    <p14:modId xmlns:p14="http://schemas.microsoft.com/office/powerpoint/2010/main" val="1079764412"/>
                  </p:ext>
                </p:extLst>
              </p:nvPr>
            </p:nvGraphicFramePr>
            <p:xfrm>
              <a:off x="10299120" y="2234011"/>
              <a:ext cx="548209" cy="308368"/>
            </p:xfrm>
            <a:graphic>
              <a:graphicData uri="http://schemas.microsoft.com/office/powerpoint/2016/slidezoom">
                <pslz:sldZm>
                  <pslz:sldZmObj sldId="266" cId="1163033231">
                    <pslz:zmPr id="{E5A6DA3D-DF77-4D43-AD55-695615280DE2}" returnToParent="0" transitionDur="1000">
                      <p166:blipFill xmlns:p166="http://schemas.microsoft.com/office/powerpoint/2016/6/main">
                        <a:blip r:embed="rId14"/>
                        <a:stretch>
                          <a:fillRect/>
                        </a:stretch>
                      </p166:blipFill>
                      <p166:spPr xmlns:p166="http://schemas.microsoft.com/office/powerpoint/2016/6/main">
                        <a:xfrm>
                          <a:off x="0" y="0"/>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42" name="Slide Zoom 41">
                <a:hlinkClick r:id="rId15" action="ppaction://hlinksldjump"/>
                <a:extLst>
                  <a:ext uri="{FF2B5EF4-FFF2-40B4-BE49-F238E27FC236}">
                    <a16:creationId xmlns:a16="http://schemas.microsoft.com/office/drawing/2014/main" id="{B9078E9E-6466-A1A5-10C7-942ED53CF16B}"/>
                  </a:ext>
                </a:extLst>
              </p:cNvPr>
              <p:cNvPicPr>
                <a:picLocks noGrp="1" noRot="1" noChangeAspect="1" noMove="1" noResize="1" noEditPoints="1" noAdjustHandles="1" noChangeArrowheads="1" noChangeShapeType="1"/>
              </p:cNvPicPr>
              <p:nvPr/>
            </p:nvPicPr>
            <p:blipFill>
              <a:blip r:embed="rId14"/>
              <a:stretch>
                <a:fillRect/>
              </a:stretch>
            </p:blipFill>
            <p:spPr>
              <a:xfrm>
                <a:off x="10299120" y="2234011"/>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A4A7FB2-8A19-1516-BD00-B30D86C9E8BC}"/>
                  </a:ext>
                </a:extLst>
              </p:cNvPr>
              <p:cNvGraphicFramePr>
                <a:graphicFrameLocks noChangeAspect="1"/>
              </p:cNvGraphicFramePr>
              <p:nvPr>
                <p:extLst>
                  <p:ext uri="{D42A27DB-BD31-4B8C-83A1-F6EECF244321}">
                    <p14:modId xmlns:p14="http://schemas.microsoft.com/office/powerpoint/2010/main" val="1179658986"/>
                  </p:ext>
                </p:extLst>
              </p:nvPr>
            </p:nvGraphicFramePr>
            <p:xfrm>
              <a:off x="10728587" y="1848727"/>
              <a:ext cx="548209" cy="308368"/>
            </p:xfrm>
            <a:graphic>
              <a:graphicData uri="http://schemas.microsoft.com/office/powerpoint/2016/slidezoom">
                <pslz:sldZm>
                  <pslz:sldZmObj sldId="265" cId="3920205261">
                    <pslz:zmPr id="{85F4B3EB-6D73-483A-86DF-9CCCF618E18D}" returnToParent="0" transitionDur="1000">
                      <p166:blipFill xmlns:p166="http://schemas.microsoft.com/office/powerpoint/2016/6/main">
                        <a:blip r:embed="rId16"/>
                        <a:stretch>
                          <a:fillRect/>
                        </a:stretch>
                      </p166:blipFill>
                      <p166:spPr xmlns:p166="http://schemas.microsoft.com/office/powerpoint/2016/6/main">
                        <a:xfrm>
                          <a:off x="0" y="0"/>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44" name="Slide Zoom 43">
                <a:hlinkClick r:id="rId17" action="ppaction://hlinksldjump"/>
                <a:extLst>
                  <a:ext uri="{FF2B5EF4-FFF2-40B4-BE49-F238E27FC236}">
                    <a16:creationId xmlns:a16="http://schemas.microsoft.com/office/drawing/2014/main" id="{AA4A7FB2-8A19-1516-BD00-B30D86C9E8BC}"/>
                  </a:ext>
                </a:extLst>
              </p:cNvPr>
              <p:cNvPicPr>
                <a:picLocks noGrp="1" noRot="1" noChangeAspect="1" noMove="1" noResize="1" noEditPoints="1" noAdjustHandles="1" noChangeArrowheads="1" noChangeShapeType="1"/>
              </p:cNvPicPr>
              <p:nvPr/>
            </p:nvPicPr>
            <p:blipFill>
              <a:blip r:embed="rId16"/>
              <a:stretch>
                <a:fillRect/>
              </a:stretch>
            </p:blipFill>
            <p:spPr>
              <a:xfrm>
                <a:off x="10728587" y="1848727"/>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232E38D7-04A6-29FF-DC8B-89151D024A7E}"/>
                  </a:ext>
                </a:extLst>
              </p:cNvPr>
              <p:cNvGraphicFramePr>
                <a:graphicFrameLocks noChangeAspect="1"/>
              </p:cNvGraphicFramePr>
              <p:nvPr>
                <p:extLst>
                  <p:ext uri="{D42A27DB-BD31-4B8C-83A1-F6EECF244321}">
                    <p14:modId xmlns:p14="http://schemas.microsoft.com/office/powerpoint/2010/main" val="77089936"/>
                  </p:ext>
                </p:extLst>
              </p:nvPr>
            </p:nvGraphicFramePr>
            <p:xfrm>
              <a:off x="5395502" y="3665058"/>
              <a:ext cx="663333" cy="373125"/>
            </p:xfrm>
            <a:graphic>
              <a:graphicData uri="http://schemas.microsoft.com/office/powerpoint/2016/slidezoom">
                <pslz:sldZm>
                  <pslz:sldZmObj sldId="268" cId="3737150296">
                    <pslz:zmPr id="{BD7F91A7-AC20-4591-9841-E96E031BD125}" returnToParent="0" transitionDur="1000">
                      <p166:blipFill xmlns:p166="http://schemas.microsoft.com/office/powerpoint/2016/6/main">
                        <a:blip r:embed="rId18"/>
                        <a:stretch>
                          <a:fillRect/>
                        </a:stretch>
                      </p166:blipFill>
                      <p166:spPr xmlns:p166="http://schemas.microsoft.com/office/powerpoint/2016/6/main">
                        <a:xfrm>
                          <a:off x="0" y="0"/>
                          <a:ext cx="663333" cy="37312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46" name="Slide Zoom 45">
                <a:hlinkClick r:id="rId19" action="ppaction://hlinksldjump"/>
                <a:extLst>
                  <a:ext uri="{FF2B5EF4-FFF2-40B4-BE49-F238E27FC236}">
                    <a16:creationId xmlns:a16="http://schemas.microsoft.com/office/drawing/2014/main" id="{232E38D7-04A6-29FF-DC8B-89151D024A7E}"/>
                  </a:ext>
                </a:extLst>
              </p:cNvPr>
              <p:cNvPicPr>
                <a:picLocks noGrp="1" noRot="1" noChangeAspect="1" noMove="1" noResize="1" noEditPoints="1" noAdjustHandles="1" noChangeArrowheads="1" noChangeShapeType="1"/>
              </p:cNvPicPr>
              <p:nvPr/>
            </p:nvPicPr>
            <p:blipFill>
              <a:blip r:embed="rId18"/>
              <a:stretch>
                <a:fillRect/>
              </a:stretch>
            </p:blipFill>
            <p:spPr>
              <a:xfrm>
                <a:off x="5395502" y="3665058"/>
                <a:ext cx="663333" cy="37312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A24F007-D645-20FB-F1CA-2DD0B7B28EB0}"/>
                  </a:ext>
                </a:extLst>
              </p:cNvPr>
              <p:cNvGraphicFramePr>
                <a:graphicFrameLocks noChangeAspect="1"/>
              </p:cNvGraphicFramePr>
              <p:nvPr>
                <p:extLst>
                  <p:ext uri="{D42A27DB-BD31-4B8C-83A1-F6EECF244321}">
                    <p14:modId xmlns:p14="http://schemas.microsoft.com/office/powerpoint/2010/main" val="3837581283"/>
                  </p:ext>
                </p:extLst>
              </p:nvPr>
            </p:nvGraphicFramePr>
            <p:xfrm>
              <a:off x="5599060" y="4117380"/>
              <a:ext cx="548209" cy="308368"/>
            </p:xfrm>
            <a:graphic>
              <a:graphicData uri="http://schemas.microsoft.com/office/powerpoint/2016/slidezoom">
                <pslz:sldZm>
                  <pslz:sldZmObj sldId="269" cId="3085142193">
                    <pslz:zmPr id="{42FDD385-D3C3-482F-98D6-2A12CF70B927}" returnToParent="0" transitionDur="1000">
                      <p166:blipFill xmlns:p166="http://schemas.microsoft.com/office/powerpoint/2016/6/main">
                        <a:blip r:embed="rId20"/>
                        <a:stretch>
                          <a:fillRect/>
                        </a:stretch>
                      </p166:blipFill>
                      <p166:spPr xmlns:p166="http://schemas.microsoft.com/office/powerpoint/2016/6/main">
                        <a:xfrm>
                          <a:off x="0" y="0"/>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48" name="Slide Zoom 47">
                <a:hlinkClick r:id="rId21" action="ppaction://hlinksldjump"/>
                <a:extLst>
                  <a:ext uri="{FF2B5EF4-FFF2-40B4-BE49-F238E27FC236}">
                    <a16:creationId xmlns:a16="http://schemas.microsoft.com/office/drawing/2014/main" id="{9A24F007-D645-20FB-F1CA-2DD0B7B28EB0}"/>
                  </a:ext>
                </a:extLst>
              </p:cNvPr>
              <p:cNvPicPr>
                <a:picLocks noGrp="1" noRot="1" noChangeAspect="1" noMove="1" noResize="1" noEditPoints="1" noAdjustHandles="1" noChangeArrowheads="1" noChangeShapeType="1"/>
              </p:cNvPicPr>
              <p:nvPr/>
            </p:nvPicPr>
            <p:blipFill>
              <a:blip r:embed="rId20"/>
              <a:stretch>
                <a:fillRect/>
              </a:stretch>
            </p:blipFill>
            <p:spPr>
              <a:xfrm>
                <a:off x="5599060" y="4117380"/>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08B425A2-9DCF-5260-46A8-6C6DD142F74D}"/>
                  </a:ext>
                </a:extLst>
              </p:cNvPr>
              <p:cNvGraphicFramePr>
                <a:graphicFrameLocks noChangeAspect="1"/>
              </p:cNvGraphicFramePr>
              <p:nvPr>
                <p:extLst>
                  <p:ext uri="{D42A27DB-BD31-4B8C-83A1-F6EECF244321}">
                    <p14:modId xmlns:p14="http://schemas.microsoft.com/office/powerpoint/2010/main" val="1114586412"/>
                  </p:ext>
                </p:extLst>
              </p:nvPr>
            </p:nvGraphicFramePr>
            <p:xfrm>
              <a:off x="6044301" y="4446425"/>
              <a:ext cx="498372" cy="280335"/>
            </p:xfrm>
            <a:graphic>
              <a:graphicData uri="http://schemas.microsoft.com/office/powerpoint/2016/slidezoom">
                <pslz:sldZm>
                  <pslz:sldZmObj sldId="270" cId="1918375032">
                    <pslz:zmPr id="{CE3DF2A3-5845-41B5-964E-5E435B20F319}" returnToParent="0" transitionDur="1000">
                      <p166:blipFill xmlns:p166="http://schemas.microsoft.com/office/powerpoint/2016/6/main">
                        <a:blip r:embed="rId22"/>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50" name="Slide Zoom 49">
                <a:hlinkClick r:id="rId23" action="ppaction://hlinksldjump"/>
                <a:extLst>
                  <a:ext uri="{FF2B5EF4-FFF2-40B4-BE49-F238E27FC236}">
                    <a16:creationId xmlns:a16="http://schemas.microsoft.com/office/drawing/2014/main" id="{08B425A2-9DCF-5260-46A8-6C6DD142F74D}"/>
                  </a:ext>
                </a:extLst>
              </p:cNvPr>
              <p:cNvPicPr>
                <a:picLocks noGrp="1" noRot="1" noChangeAspect="1" noMove="1" noResize="1" noEditPoints="1" noAdjustHandles="1" noChangeArrowheads="1" noChangeShapeType="1"/>
              </p:cNvPicPr>
              <p:nvPr/>
            </p:nvPicPr>
            <p:blipFill>
              <a:blip r:embed="rId22"/>
              <a:stretch>
                <a:fillRect/>
              </a:stretch>
            </p:blipFill>
            <p:spPr>
              <a:xfrm>
                <a:off x="6044301" y="4446425"/>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E724E88D-729F-9431-6920-833540220F0A}"/>
                  </a:ext>
                </a:extLst>
              </p:cNvPr>
              <p:cNvGraphicFramePr>
                <a:graphicFrameLocks noChangeAspect="1"/>
              </p:cNvGraphicFramePr>
              <p:nvPr>
                <p:extLst>
                  <p:ext uri="{D42A27DB-BD31-4B8C-83A1-F6EECF244321}">
                    <p14:modId xmlns:p14="http://schemas.microsoft.com/office/powerpoint/2010/main" val="1620217465"/>
                  </p:ext>
                </p:extLst>
              </p:nvPr>
            </p:nvGraphicFramePr>
            <p:xfrm>
              <a:off x="5472773" y="4468945"/>
              <a:ext cx="548209" cy="308368"/>
            </p:xfrm>
            <a:graphic>
              <a:graphicData uri="http://schemas.microsoft.com/office/powerpoint/2016/slidezoom">
                <pslz:sldZm>
                  <pslz:sldZmObj sldId="272" cId="2972759107">
                    <pslz:zmPr id="{6E721736-128A-4E1C-809D-E815AD4AF1AA}" returnToParent="0" transitionDur="1000">
                      <p166:blipFill xmlns:p166="http://schemas.microsoft.com/office/powerpoint/2016/6/main">
                        <a:blip r:embed="rId24"/>
                        <a:stretch>
                          <a:fillRect/>
                        </a:stretch>
                      </p166:blipFill>
                      <p166:spPr xmlns:p166="http://schemas.microsoft.com/office/powerpoint/2016/6/main">
                        <a:xfrm>
                          <a:off x="0" y="0"/>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52" name="Slide Zoom 51">
                <a:hlinkClick r:id="rId25" action="ppaction://hlinksldjump"/>
                <a:extLst>
                  <a:ext uri="{FF2B5EF4-FFF2-40B4-BE49-F238E27FC236}">
                    <a16:creationId xmlns:a16="http://schemas.microsoft.com/office/drawing/2014/main" id="{E724E88D-729F-9431-6920-833540220F0A}"/>
                  </a:ext>
                </a:extLst>
              </p:cNvPr>
              <p:cNvPicPr>
                <a:picLocks noGrp="1" noRot="1" noChangeAspect="1" noMove="1" noResize="1" noEditPoints="1" noAdjustHandles="1" noChangeArrowheads="1" noChangeShapeType="1"/>
              </p:cNvPicPr>
              <p:nvPr/>
            </p:nvPicPr>
            <p:blipFill>
              <a:blip r:embed="rId24"/>
              <a:stretch>
                <a:fillRect/>
              </a:stretch>
            </p:blipFill>
            <p:spPr>
              <a:xfrm>
                <a:off x="5472773" y="4468945"/>
                <a:ext cx="548209" cy="308368"/>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2DEF0282-7E4D-97A1-677C-7E559FBE8D97}"/>
                  </a:ext>
                </a:extLst>
              </p:cNvPr>
              <p:cNvGraphicFramePr>
                <a:graphicFrameLocks noChangeAspect="1"/>
              </p:cNvGraphicFramePr>
              <p:nvPr>
                <p:extLst>
                  <p:ext uri="{D42A27DB-BD31-4B8C-83A1-F6EECF244321}">
                    <p14:modId xmlns:p14="http://schemas.microsoft.com/office/powerpoint/2010/main" val="3812556954"/>
                  </p:ext>
                </p:extLst>
              </p:nvPr>
            </p:nvGraphicFramePr>
            <p:xfrm>
              <a:off x="9944687" y="4635159"/>
              <a:ext cx="603030" cy="339205"/>
            </p:xfrm>
            <a:graphic>
              <a:graphicData uri="http://schemas.microsoft.com/office/powerpoint/2016/slidezoom">
                <pslz:sldZm>
                  <pslz:sldZmObj sldId="273" cId="889597881">
                    <pslz:zmPr id="{8B0617FA-CF30-423A-A94D-922E13315574}" returnToParent="0" transitionDur="1000">
                      <p166:blipFill xmlns:p166="http://schemas.microsoft.com/office/powerpoint/2016/6/main">
                        <a:blip r:embed="rId26"/>
                        <a:stretch>
                          <a:fillRect/>
                        </a:stretch>
                      </p166:blipFill>
                      <p166:spPr xmlns:p166="http://schemas.microsoft.com/office/powerpoint/2016/6/main">
                        <a:xfrm>
                          <a:off x="0" y="0"/>
                          <a:ext cx="603030" cy="33920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54" name="Slide Zoom 53">
                <a:hlinkClick r:id="rId27" action="ppaction://hlinksldjump"/>
                <a:extLst>
                  <a:ext uri="{FF2B5EF4-FFF2-40B4-BE49-F238E27FC236}">
                    <a16:creationId xmlns:a16="http://schemas.microsoft.com/office/drawing/2014/main" id="{2DEF0282-7E4D-97A1-677C-7E559FBE8D97}"/>
                  </a:ext>
                </a:extLst>
              </p:cNvPr>
              <p:cNvPicPr>
                <a:picLocks noGrp="1" noRot="1" noChangeAspect="1" noMove="1" noResize="1" noEditPoints="1" noAdjustHandles="1" noChangeArrowheads="1" noChangeShapeType="1"/>
              </p:cNvPicPr>
              <p:nvPr/>
            </p:nvPicPr>
            <p:blipFill>
              <a:blip r:embed="rId26"/>
              <a:stretch>
                <a:fillRect/>
              </a:stretch>
            </p:blipFill>
            <p:spPr>
              <a:xfrm>
                <a:off x="9944687" y="4635159"/>
                <a:ext cx="603030" cy="33920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56" name="Slide Zoom 55">
                <a:extLst>
                  <a:ext uri="{FF2B5EF4-FFF2-40B4-BE49-F238E27FC236}">
                    <a16:creationId xmlns:a16="http://schemas.microsoft.com/office/drawing/2014/main" id="{748E2264-C696-6C1F-8DAE-FD8C27CC0084}"/>
                  </a:ext>
                </a:extLst>
              </p:cNvPr>
              <p:cNvGraphicFramePr>
                <a:graphicFrameLocks noChangeAspect="1"/>
              </p:cNvGraphicFramePr>
              <p:nvPr>
                <p:extLst>
                  <p:ext uri="{D42A27DB-BD31-4B8C-83A1-F6EECF244321}">
                    <p14:modId xmlns:p14="http://schemas.microsoft.com/office/powerpoint/2010/main" val="676565525"/>
                  </p:ext>
                </p:extLst>
              </p:nvPr>
            </p:nvGraphicFramePr>
            <p:xfrm>
              <a:off x="9973152" y="5015532"/>
              <a:ext cx="498372" cy="280335"/>
            </p:xfrm>
            <a:graphic>
              <a:graphicData uri="http://schemas.microsoft.com/office/powerpoint/2016/slidezoom">
                <pslz:sldZm>
                  <pslz:sldZmObj sldId="275" cId="929559427">
                    <pslz:zmPr id="{9C2BFBEF-CA89-449C-934F-0495C7A9DF3A}" returnToParent="0" transitionDur="1000">
                      <p166:blipFill xmlns:p166="http://schemas.microsoft.com/office/powerpoint/2016/6/main">
                        <a:blip r:embed="rId28"/>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56" name="Slide Zoom 55">
                <a:hlinkClick r:id="rId29" action="ppaction://hlinksldjump"/>
                <a:extLst>
                  <a:ext uri="{FF2B5EF4-FFF2-40B4-BE49-F238E27FC236}">
                    <a16:creationId xmlns:a16="http://schemas.microsoft.com/office/drawing/2014/main" id="{748E2264-C696-6C1F-8DAE-FD8C27CC0084}"/>
                  </a:ext>
                </a:extLst>
              </p:cNvPr>
              <p:cNvPicPr>
                <a:picLocks noGrp="1" noRot="1" noChangeAspect="1" noMove="1" noResize="1" noEditPoints="1" noAdjustHandles="1" noChangeArrowheads="1" noChangeShapeType="1"/>
              </p:cNvPicPr>
              <p:nvPr/>
            </p:nvPicPr>
            <p:blipFill>
              <a:blip r:embed="rId28"/>
              <a:stretch>
                <a:fillRect/>
              </a:stretch>
            </p:blipFill>
            <p:spPr>
              <a:xfrm>
                <a:off x="9973152" y="5015532"/>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58" name="Slide Zoom 57">
                <a:extLst>
                  <a:ext uri="{FF2B5EF4-FFF2-40B4-BE49-F238E27FC236}">
                    <a16:creationId xmlns:a16="http://schemas.microsoft.com/office/drawing/2014/main" id="{8F54E460-7702-40E6-D787-36C7B76B7651}"/>
                  </a:ext>
                </a:extLst>
              </p:cNvPr>
              <p:cNvGraphicFramePr>
                <a:graphicFrameLocks noChangeAspect="1"/>
              </p:cNvGraphicFramePr>
              <p:nvPr>
                <p:extLst>
                  <p:ext uri="{D42A27DB-BD31-4B8C-83A1-F6EECF244321}">
                    <p14:modId xmlns:p14="http://schemas.microsoft.com/office/powerpoint/2010/main" val="2270289746"/>
                  </p:ext>
                </p:extLst>
              </p:nvPr>
            </p:nvGraphicFramePr>
            <p:xfrm>
              <a:off x="9413149" y="4886797"/>
              <a:ext cx="498372" cy="280335"/>
            </p:xfrm>
            <a:graphic>
              <a:graphicData uri="http://schemas.microsoft.com/office/powerpoint/2016/slidezoom">
                <pslz:sldZm>
                  <pslz:sldZmObj sldId="277" cId="2069367235">
                    <pslz:zmPr id="{56E8AA14-7BA9-4158-A0AA-DE277C6EA190}" returnToParent="0" transitionDur="1000">
                      <p166:blipFill xmlns:p166="http://schemas.microsoft.com/office/powerpoint/2016/6/main">
                        <a:blip r:embed="rId30"/>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58" name="Slide Zoom 57">
                <a:hlinkClick r:id="rId31" action="ppaction://hlinksldjump"/>
                <a:extLst>
                  <a:ext uri="{FF2B5EF4-FFF2-40B4-BE49-F238E27FC236}">
                    <a16:creationId xmlns:a16="http://schemas.microsoft.com/office/drawing/2014/main" id="{8F54E460-7702-40E6-D787-36C7B76B7651}"/>
                  </a:ext>
                </a:extLst>
              </p:cNvPr>
              <p:cNvPicPr>
                <a:picLocks noGrp="1" noRot="1" noChangeAspect="1" noMove="1" noResize="1" noEditPoints="1" noAdjustHandles="1" noChangeArrowheads="1" noChangeShapeType="1"/>
              </p:cNvPicPr>
              <p:nvPr/>
            </p:nvPicPr>
            <p:blipFill>
              <a:blip r:embed="rId30"/>
              <a:stretch>
                <a:fillRect/>
              </a:stretch>
            </p:blipFill>
            <p:spPr>
              <a:xfrm>
                <a:off x="9413149" y="4886797"/>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60" name="Slide Zoom 59">
                <a:extLst>
                  <a:ext uri="{FF2B5EF4-FFF2-40B4-BE49-F238E27FC236}">
                    <a16:creationId xmlns:a16="http://schemas.microsoft.com/office/drawing/2014/main" id="{979072F8-114E-5B27-0C7F-28D0796EF591}"/>
                  </a:ext>
                </a:extLst>
              </p:cNvPr>
              <p:cNvGraphicFramePr>
                <a:graphicFrameLocks noChangeAspect="1"/>
              </p:cNvGraphicFramePr>
              <p:nvPr>
                <p:extLst>
                  <p:ext uri="{D42A27DB-BD31-4B8C-83A1-F6EECF244321}">
                    <p14:modId xmlns:p14="http://schemas.microsoft.com/office/powerpoint/2010/main" val="3596356141"/>
                  </p:ext>
                </p:extLst>
              </p:nvPr>
            </p:nvGraphicFramePr>
            <p:xfrm>
              <a:off x="9894414" y="5322357"/>
              <a:ext cx="498372" cy="280335"/>
            </p:xfrm>
            <a:graphic>
              <a:graphicData uri="http://schemas.microsoft.com/office/powerpoint/2016/slidezoom">
                <pslz:sldZm>
                  <pslz:sldZmObj sldId="278" cId="289842267">
                    <pslz:zmPr id="{568102EF-3126-4D32-9E0E-E428ECAB5346}" returnToParent="0" transitionDur="1000">
                      <p166:blipFill xmlns:p166="http://schemas.microsoft.com/office/powerpoint/2016/6/main">
                        <a:blip r:embed="rId32"/>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60" name="Slide Zoom 59">
                <a:hlinkClick r:id="rId33" action="ppaction://hlinksldjump"/>
                <a:extLst>
                  <a:ext uri="{FF2B5EF4-FFF2-40B4-BE49-F238E27FC236}">
                    <a16:creationId xmlns:a16="http://schemas.microsoft.com/office/drawing/2014/main" id="{979072F8-114E-5B27-0C7F-28D0796EF591}"/>
                  </a:ext>
                </a:extLst>
              </p:cNvPr>
              <p:cNvPicPr>
                <a:picLocks noGrp="1" noRot="1" noChangeAspect="1" noMove="1" noResize="1" noEditPoints="1" noAdjustHandles="1" noChangeArrowheads="1" noChangeShapeType="1"/>
              </p:cNvPicPr>
              <p:nvPr/>
            </p:nvPicPr>
            <p:blipFill>
              <a:blip r:embed="rId32"/>
              <a:stretch>
                <a:fillRect/>
              </a:stretch>
            </p:blipFill>
            <p:spPr>
              <a:xfrm>
                <a:off x="9894414" y="5322357"/>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62" name="Slide Zoom 61">
                <a:extLst>
                  <a:ext uri="{FF2B5EF4-FFF2-40B4-BE49-F238E27FC236}">
                    <a16:creationId xmlns:a16="http://schemas.microsoft.com/office/drawing/2014/main" id="{A2FB83F2-0635-3FCD-344F-21CCEA96042C}"/>
                  </a:ext>
                </a:extLst>
              </p:cNvPr>
              <p:cNvGraphicFramePr>
                <a:graphicFrameLocks noChangeAspect="1"/>
              </p:cNvGraphicFramePr>
              <p:nvPr>
                <p:extLst>
                  <p:ext uri="{D42A27DB-BD31-4B8C-83A1-F6EECF244321}">
                    <p14:modId xmlns:p14="http://schemas.microsoft.com/office/powerpoint/2010/main" val="2286203899"/>
                  </p:ext>
                </p:extLst>
              </p:nvPr>
            </p:nvGraphicFramePr>
            <p:xfrm>
              <a:off x="9407159" y="5500439"/>
              <a:ext cx="453065" cy="254850"/>
            </p:xfrm>
            <a:graphic>
              <a:graphicData uri="http://schemas.microsoft.com/office/powerpoint/2016/slidezoom">
                <pslz:sldZm>
                  <pslz:sldZmObj sldId="278" cId="289842267">
                    <pslz:zmPr id="{291BE582-73E4-490B-8D99-697B7D196991}" returnToParent="0" transitionDur="1000">
                      <p166:blipFill xmlns:p166="http://schemas.microsoft.com/office/powerpoint/2016/6/main">
                        <a:blip r:embed="rId34"/>
                        <a:stretch>
                          <a:fillRect/>
                        </a:stretch>
                      </p166:blipFill>
                      <p166:spPr xmlns:p166="http://schemas.microsoft.com/office/powerpoint/2016/6/main">
                        <a:xfrm>
                          <a:off x="0" y="0"/>
                          <a:ext cx="453065" cy="254850"/>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62" name="Slide Zoom 61">
                <a:hlinkClick r:id="rId33" action="ppaction://hlinksldjump"/>
                <a:extLst>
                  <a:ext uri="{FF2B5EF4-FFF2-40B4-BE49-F238E27FC236}">
                    <a16:creationId xmlns:a16="http://schemas.microsoft.com/office/drawing/2014/main" id="{A2FB83F2-0635-3FCD-344F-21CCEA96042C}"/>
                  </a:ext>
                </a:extLst>
              </p:cNvPr>
              <p:cNvPicPr>
                <a:picLocks noGrp="1" noRot="1" noChangeAspect="1" noMove="1" noResize="1" noEditPoints="1" noAdjustHandles="1" noChangeArrowheads="1" noChangeShapeType="1"/>
              </p:cNvPicPr>
              <p:nvPr/>
            </p:nvPicPr>
            <p:blipFill>
              <a:blip r:embed="rId34"/>
              <a:stretch>
                <a:fillRect/>
              </a:stretch>
            </p:blipFill>
            <p:spPr>
              <a:xfrm>
                <a:off x="9407159" y="5500439"/>
                <a:ext cx="453065" cy="254850"/>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64" name="Slide Zoom 63">
                <a:extLst>
                  <a:ext uri="{FF2B5EF4-FFF2-40B4-BE49-F238E27FC236}">
                    <a16:creationId xmlns:a16="http://schemas.microsoft.com/office/drawing/2014/main" id="{8AA70DC2-B6D4-B55A-94E6-3129329388D7}"/>
                  </a:ext>
                </a:extLst>
              </p:cNvPr>
              <p:cNvGraphicFramePr>
                <a:graphicFrameLocks noChangeAspect="1"/>
              </p:cNvGraphicFramePr>
              <p:nvPr>
                <p:extLst>
                  <p:ext uri="{D42A27DB-BD31-4B8C-83A1-F6EECF244321}">
                    <p14:modId xmlns:p14="http://schemas.microsoft.com/office/powerpoint/2010/main" val="1540296329"/>
                  </p:ext>
                </p:extLst>
              </p:nvPr>
            </p:nvGraphicFramePr>
            <p:xfrm>
              <a:off x="7877434" y="2199832"/>
              <a:ext cx="663333" cy="373125"/>
            </p:xfrm>
            <a:graphic>
              <a:graphicData uri="http://schemas.microsoft.com/office/powerpoint/2016/slidezoom">
                <pslz:sldZm>
                  <pslz:sldZmObj sldId="280" cId="3235939096">
                    <pslz:zmPr id="{541FD224-84CE-4E45-9E06-9B72C0268A11}" returnToParent="0" transitionDur="1000">
                      <p166:blipFill xmlns:p166="http://schemas.microsoft.com/office/powerpoint/2016/6/main">
                        <a:blip r:embed="rId35"/>
                        <a:stretch>
                          <a:fillRect/>
                        </a:stretch>
                      </p166:blipFill>
                      <p166:spPr xmlns:p166="http://schemas.microsoft.com/office/powerpoint/2016/6/main">
                        <a:xfrm>
                          <a:off x="0" y="0"/>
                          <a:ext cx="663333" cy="37312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64" name="Slide Zoom 63">
                <a:hlinkClick r:id="rId36" action="ppaction://hlinksldjump"/>
                <a:extLst>
                  <a:ext uri="{FF2B5EF4-FFF2-40B4-BE49-F238E27FC236}">
                    <a16:creationId xmlns:a16="http://schemas.microsoft.com/office/drawing/2014/main" id="{8AA70DC2-B6D4-B55A-94E6-3129329388D7}"/>
                  </a:ext>
                </a:extLst>
              </p:cNvPr>
              <p:cNvPicPr>
                <a:picLocks noGrp="1" noRot="1" noChangeAspect="1" noMove="1" noResize="1" noEditPoints="1" noAdjustHandles="1" noChangeArrowheads="1" noChangeShapeType="1"/>
              </p:cNvPicPr>
              <p:nvPr/>
            </p:nvPicPr>
            <p:blipFill>
              <a:blip r:embed="rId35"/>
              <a:stretch>
                <a:fillRect/>
              </a:stretch>
            </p:blipFill>
            <p:spPr>
              <a:xfrm>
                <a:off x="7877434" y="2199832"/>
                <a:ext cx="663333" cy="37312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66" name="Slide Zoom 65">
                <a:extLst>
                  <a:ext uri="{FF2B5EF4-FFF2-40B4-BE49-F238E27FC236}">
                    <a16:creationId xmlns:a16="http://schemas.microsoft.com/office/drawing/2014/main" id="{0B623318-5CFB-F775-A54D-58C0B35B835D}"/>
                  </a:ext>
                </a:extLst>
              </p:cNvPr>
              <p:cNvGraphicFramePr>
                <a:graphicFrameLocks noChangeAspect="1"/>
              </p:cNvGraphicFramePr>
              <p:nvPr>
                <p:extLst>
                  <p:ext uri="{D42A27DB-BD31-4B8C-83A1-F6EECF244321}">
                    <p14:modId xmlns:p14="http://schemas.microsoft.com/office/powerpoint/2010/main" val="4002888984"/>
                  </p:ext>
                </p:extLst>
              </p:nvPr>
            </p:nvGraphicFramePr>
            <p:xfrm>
              <a:off x="8399361" y="2610922"/>
              <a:ext cx="603030" cy="339205"/>
            </p:xfrm>
            <a:graphic>
              <a:graphicData uri="http://schemas.microsoft.com/office/powerpoint/2016/slidezoom">
                <pslz:sldZm>
                  <pslz:sldZmObj sldId="282" cId="3277632521">
                    <pslz:zmPr id="{C2DE6A69-2767-41A4-A467-DA234092EEE2}" returnToParent="0" transitionDur="1000">
                      <p166:blipFill xmlns:p166="http://schemas.microsoft.com/office/powerpoint/2016/6/main">
                        <a:blip r:embed="rId37"/>
                        <a:stretch>
                          <a:fillRect/>
                        </a:stretch>
                      </p166:blipFill>
                      <p166:spPr xmlns:p166="http://schemas.microsoft.com/office/powerpoint/2016/6/main">
                        <a:xfrm>
                          <a:off x="0" y="0"/>
                          <a:ext cx="603030" cy="33920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66" name="Slide Zoom 65">
                <a:hlinkClick r:id="rId38" action="ppaction://hlinksldjump"/>
                <a:extLst>
                  <a:ext uri="{FF2B5EF4-FFF2-40B4-BE49-F238E27FC236}">
                    <a16:creationId xmlns:a16="http://schemas.microsoft.com/office/drawing/2014/main" id="{0B623318-5CFB-F775-A54D-58C0B35B835D}"/>
                  </a:ext>
                </a:extLst>
              </p:cNvPr>
              <p:cNvPicPr>
                <a:picLocks noGrp="1" noRot="1" noChangeAspect="1" noMove="1" noResize="1" noEditPoints="1" noAdjustHandles="1" noChangeArrowheads="1" noChangeShapeType="1"/>
              </p:cNvPicPr>
              <p:nvPr/>
            </p:nvPicPr>
            <p:blipFill>
              <a:blip r:embed="rId37"/>
              <a:stretch>
                <a:fillRect/>
              </a:stretch>
            </p:blipFill>
            <p:spPr>
              <a:xfrm>
                <a:off x="8399361" y="2610922"/>
                <a:ext cx="603030" cy="33920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68" name="Slide Zoom 67">
                <a:extLst>
                  <a:ext uri="{FF2B5EF4-FFF2-40B4-BE49-F238E27FC236}">
                    <a16:creationId xmlns:a16="http://schemas.microsoft.com/office/drawing/2014/main" id="{78B84B22-8D63-7AB6-D84F-6A7D04B9E962}"/>
                  </a:ext>
                </a:extLst>
              </p:cNvPr>
              <p:cNvGraphicFramePr>
                <a:graphicFrameLocks noChangeAspect="1"/>
              </p:cNvGraphicFramePr>
              <p:nvPr>
                <p:extLst>
                  <p:ext uri="{D42A27DB-BD31-4B8C-83A1-F6EECF244321}">
                    <p14:modId xmlns:p14="http://schemas.microsoft.com/office/powerpoint/2010/main" val="2292918807"/>
                  </p:ext>
                </p:extLst>
              </p:nvPr>
            </p:nvGraphicFramePr>
            <p:xfrm>
              <a:off x="8377870" y="2993649"/>
              <a:ext cx="498372" cy="280335"/>
            </p:xfrm>
            <a:graphic>
              <a:graphicData uri="http://schemas.microsoft.com/office/powerpoint/2016/slidezoom">
                <pslz:sldZm>
                  <pslz:sldZmObj sldId="276" cId="891952978">
                    <pslz:zmPr id="{7500759B-F0FA-4B02-B242-BDA1D5FE476F}" returnToParent="0" transitionDur="1000">
                      <p166:blipFill xmlns:p166="http://schemas.microsoft.com/office/powerpoint/2016/6/main">
                        <a:blip r:embed="rId39"/>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68" name="Slide Zoom 67">
                <a:hlinkClick r:id="rId40" action="ppaction://hlinksldjump"/>
                <a:extLst>
                  <a:ext uri="{FF2B5EF4-FFF2-40B4-BE49-F238E27FC236}">
                    <a16:creationId xmlns:a16="http://schemas.microsoft.com/office/drawing/2014/main" id="{78B84B22-8D63-7AB6-D84F-6A7D04B9E962}"/>
                  </a:ext>
                </a:extLst>
              </p:cNvPr>
              <p:cNvPicPr>
                <a:picLocks noGrp="1" noRot="1" noChangeAspect="1" noMove="1" noResize="1" noEditPoints="1" noAdjustHandles="1" noChangeArrowheads="1" noChangeShapeType="1"/>
              </p:cNvPicPr>
              <p:nvPr/>
            </p:nvPicPr>
            <p:blipFill>
              <a:blip r:embed="rId39"/>
              <a:stretch>
                <a:fillRect/>
              </a:stretch>
            </p:blipFill>
            <p:spPr>
              <a:xfrm>
                <a:off x="8377870" y="2993649"/>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70" name="Slide Zoom 69">
                <a:extLst>
                  <a:ext uri="{FF2B5EF4-FFF2-40B4-BE49-F238E27FC236}">
                    <a16:creationId xmlns:a16="http://schemas.microsoft.com/office/drawing/2014/main" id="{863B297C-16CE-A638-568E-DC7857361BA3}"/>
                  </a:ext>
                </a:extLst>
              </p:cNvPr>
              <p:cNvGraphicFramePr>
                <a:graphicFrameLocks noChangeAspect="1"/>
              </p:cNvGraphicFramePr>
              <p:nvPr>
                <p:extLst>
                  <p:ext uri="{D42A27DB-BD31-4B8C-83A1-F6EECF244321}">
                    <p14:modId xmlns:p14="http://schemas.microsoft.com/office/powerpoint/2010/main" val="1460381839"/>
                  </p:ext>
                </p:extLst>
              </p:nvPr>
            </p:nvGraphicFramePr>
            <p:xfrm>
              <a:off x="7852510" y="2753199"/>
              <a:ext cx="498372" cy="280335"/>
            </p:xfrm>
            <a:graphic>
              <a:graphicData uri="http://schemas.microsoft.com/office/powerpoint/2016/slidezoom">
                <pslz:sldZm>
                  <pslz:sldZmObj sldId="283" cId="1684829299">
                    <pslz:zmPr id="{D7545544-9E51-4D6B-AC18-604E2E5F5FCE}" returnToParent="0" transitionDur="1000">
                      <p166:blipFill xmlns:p166="http://schemas.microsoft.com/office/powerpoint/2016/6/main">
                        <a:blip r:embed="rId41"/>
                        <a:stretch>
                          <a:fillRect/>
                        </a:stretch>
                      </p166:blipFill>
                      <p166:spPr xmlns:p166="http://schemas.microsoft.com/office/powerpoint/2016/6/main">
                        <a:xfrm>
                          <a:off x="0" y="0"/>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70" name="Slide Zoom 69">
                <a:hlinkClick r:id="rId42" action="ppaction://hlinksldjump"/>
                <a:extLst>
                  <a:ext uri="{FF2B5EF4-FFF2-40B4-BE49-F238E27FC236}">
                    <a16:creationId xmlns:a16="http://schemas.microsoft.com/office/drawing/2014/main" id="{863B297C-16CE-A638-568E-DC7857361BA3}"/>
                  </a:ext>
                </a:extLst>
              </p:cNvPr>
              <p:cNvPicPr>
                <a:picLocks noGrp="1" noRot="1" noChangeAspect="1" noMove="1" noResize="1" noEditPoints="1" noAdjustHandles="1" noChangeArrowheads="1" noChangeShapeType="1"/>
              </p:cNvPicPr>
              <p:nvPr/>
            </p:nvPicPr>
            <p:blipFill>
              <a:blip r:embed="rId41"/>
              <a:stretch>
                <a:fillRect/>
              </a:stretch>
            </p:blipFill>
            <p:spPr>
              <a:xfrm>
                <a:off x="7852510" y="2753199"/>
                <a:ext cx="498372" cy="280335"/>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mc:AlternateContent xmlns:mc="http://schemas.openxmlformats.org/markup-compatibility/2006">
        <mc:Choice xmlns:pslz="http://schemas.microsoft.com/office/powerpoint/2016/slidezoom" Requires="pslz">
          <p:graphicFrame>
            <p:nvGraphicFramePr>
              <p:cNvPr id="72" name="Slide Zoom 71">
                <a:extLst>
                  <a:ext uri="{FF2B5EF4-FFF2-40B4-BE49-F238E27FC236}">
                    <a16:creationId xmlns:a16="http://schemas.microsoft.com/office/drawing/2014/main" id="{F088985E-7B7B-C4F8-BFC1-FCCCC575BF80}"/>
                  </a:ext>
                </a:extLst>
              </p:cNvPr>
              <p:cNvGraphicFramePr>
                <a:graphicFrameLocks noChangeAspect="1"/>
              </p:cNvGraphicFramePr>
              <p:nvPr>
                <p:extLst>
                  <p:ext uri="{D42A27DB-BD31-4B8C-83A1-F6EECF244321}">
                    <p14:modId xmlns:p14="http://schemas.microsoft.com/office/powerpoint/2010/main" val="2254596542"/>
                  </p:ext>
                </p:extLst>
              </p:nvPr>
            </p:nvGraphicFramePr>
            <p:xfrm>
              <a:off x="9397687" y="5206216"/>
              <a:ext cx="453065" cy="254850"/>
            </p:xfrm>
            <a:graphic>
              <a:graphicData uri="http://schemas.microsoft.com/office/powerpoint/2016/slidezoom">
                <pslz:sldZm>
                  <pslz:sldZmObj sldId="279" cId="4034065972">
                    <pslz:zmPr id="{C13B404C-BC19-4429-B845-ADF7BC55E8E4}" returnToParent="0" transitionDur="1000">
                      <p166:blipFill xmlns:p166="http://schemas.microsoft.com/office/powerpoint/2016/6/main">
                        <a:blip r:embed="rId43"/>
                        <a:stretch>
                          <a:fillRect/>
                        </a:stretch>
                      </p166:blipFill>
                      <p166:spPr xmlns:p166="http://schemas.microsoft.com/office/powerpoint/2016/6/main">
                        <a:xfrm>
                          <a:off x="0" y="0"/>
                          <a:ext cx="453065" cy="254850"/>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166:spPr>
                    </pslz:zmPr>
                  </pslz:sldZmObj>
                </pslz:sldZm>
              </a:graphicData>
            </a:graphic>
          </p:graphicFrame>
        </mc:Choice>
        <mc:Fallback>
          <p:pic>
            <p:nvPicPr>
              <p:cNvPr id="72" name="Slide Zoom 71">
                <a:hlinkClick r:id="rId44" action="ppaction://hlinksldjump"/>
                <a:extLst>
                  <a:ext uri="{FF2B5EF4-FFF2-40B4-BE49-F238E27FC236}">
                    <a16:creationId xmlns:a16="http://schemas.microsoft.com/office/drawing/2014/main" id="{F088985E-7B7B-C4F8-BFC1-FCCCC575BF80}"/>
                  </a:ext>
                </a:extLst>
              </p:cNvPr>
              <p:cNvPicPr>
                <a:picLocks noGrp="1" noRot="1" noChangeAspect="1" noMove="1" noResize="1" noEditPoints="1" noAdjustHandles="1" noChangeArrowheads="1" noChangeShapeType="1"/>
              </p:cNvPicPr>
              <p:nvPr/>
            </p:nvPicPr>
            <p:blipFill>
              <a:blip r:embed="rId43"/>
              <a:stretch>
                <a:fillRect/>
              </a:stretch>
            </p:blipFill>
            <p:spPr>
              <a:xfrm>
                <a:off x="9397687" y="5206216"/>
                <a:ext cx="453065" cy="254850"/>
              </a:xfrm>
              <a:prstGeom prst="rect">
                <a:avLst/>
              </a:prstGeom>
              <a:ln w="31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mc:Fallback>
      </mc:AlternateContent>
    </p:spTree>
    <p:extLst>
      <p:ext uri="{BB962C8B-B14F-4D97-AF65-F5344CB8AC3E}">
        <p14:creationId xmlns:p14="http://schemas.microsoft.com/office/powerpoint/2010/main" val="5624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CB0E9-9A98-09AC-A380-C2F4D45F60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1D571E-5A7E-4BED-2AE2-077203352EE7}"/>
              </a:ext>
            </a:extLst>
          </p:cNvPr>
          <p:cNvSpPr>
            <a:spLocks noGrp="1"/>
          </p:cNvSpPr>
          <p:nvPr>
            <p:ph type="title"/>
          </p:nvPr>
        </p:nvSpPr>
        <p:spPr/>
        <p:txBody>
          <a:bodyPr/>
          <a:lstStyle/>
          <a:p>
            <a:endParaRPr lang="en-IN"/>
          </a:p>
        </p:txBody>
      </p:sp>
      <p:sp>
        <p:nvSpPr>
          <p:cNvPr id="12" name="Rectangle 11">
            <a:extLst>
              <a:ext uri="{FF2B5EF4-FFF2-40B4-BE49-F238E27FC236}">
                <a16:creationId xmlns:a16="http://schemas.microsoft.com/office/drawing/2014/main" id="{AD50FD23-9649-A9DC-E141-3155EA2B8C8F}"/>
              </a:ext>
            </a:extLst>
          </p:cNvPr>
          <p:cNvSpPr/>
          <p:nvPr/>
        </p:nvSpPr>
        <p:spPr>
          <a:xfrm>
            <a:off x="0" y="0"/>
            <a:ext cx="1219200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5FBC857-684D-4641-DE6A-AA31E9B51725}"/>
              </a:ext>
            </a:extLst>
          </p:cNvPr>
          <p:cNvPicPr>
            <a:picLocks noChangeAspect="1"/>
          </p:cNvPicPr>
          <p:nvPr/>
        </p:nvPicPr>
        <p:blipFill>
          <a:blip r:embed="rId2"/>
          <a:stretch>
            <a:fillRect/>
          </a:stretch>
        </p:blipFill>
        <p:spPr>
          <a:xfrm>
            <a:off x="2150174" y="1602247"/>
            <a:ext cx="8897493" cy="3653505"/>
          </a:xfrm>
          <a:prstGeom prst="rect">
            <a:avLst/>
          </a:prstGeom>
        </p:spPr>
      </p:pic>
      <p:sp>
        <p:nvSpPr>
          <p:cNvPr id="13" name="Rectangle 12">
            <a:extLst>
              <a:ext uri="{FF2B5EF4-FFF2-40B4-BE49-F238E27FC236}">
                <a16:creationId xmlns:a16="http://schemas.microsoft.com/office/drawing/2014/main" id="{EC07DBB4-6943-8249-FC70-6DBC287CF0AE}"/>
              </a:ext>
            </a:extLst>
          </p:cNvPr>
          <p:cNvSpPr/>
          <p:nvPr/>
        </p:nvSpPr>
        <p:spPr>
          <a:xfrm>
            <a:off x="0" y="1130070"/>
            <a:ext cx="12192000" cy="468630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700" b="1" dirty="0">
                <a:latin typeface="Aptos" panose="020B0004020202020204" pitchFamily="34" charset="0"/>
              </a:rPr>
              <a:t>Design of the</a:t>
            </a:r>
          </a:p>
          <a:p>
            <a:pPr algn="ctr"/>
            <a:r>
              <a:rPr lang="en-IN" sz="9700" b="1" dirty="0">
                <a:latin typeface="Aptos" panose="020B0004020202020204" pitchFamily="34" charset="0"/>
              </a:rPr>
              <a:t> Project</a:t>
            </a:r>
          </a:p>
        </p:txBody>
      </p:sp>
    </p:spTree>
    <p:extLst>
      <p:ext uri="{BB962C8B-B14F-4D97-AF65-F5344CB8AC3E}">
        <p14:creationId xmlns:p14="http://schemas.microsoft.com/office/powerpoint/2010/main" val="373715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CCB0E-6F63-7596-E8D5-1623A220FA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90C3B8-3EB2-BAFA-98FA-794AD9B0AE8E}"/>
              </a:ext>
            </a:extLst>
          </p:cNvPr>
          <p:cNvSpPr/>
          <p:nvPr/>
        </p:nvSpPr>
        <p:spPr>
          <a:xfrm>
            <a:off x="0" y="11430"/>
            <a:ext cx="12192000" cy="6858000"/>
          </a:xfrm>
          <a:prstGeom prst="rect">
            <a:avLst/>
          </a:prstGeom>
          <a:solidFill>
            <a:srgbClr val="D369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B306B02-3A37-979B-D805-AA7E6AC0EDF0}"/>
              </a:ext>
            </a:extLst>
          </p:cNvPr>
          <p:cNvSpPr>
            <a:spLocks noGrp="1"/>
          </p:cNvSpPr>
          <p:nvPr>
            <p:ph type="title"/>
          </p:nvPr>
        </p:nvSpPr>
        <p:spPr/>
        <p:txBody>
          <a:bodyPr/>
          <a:lstStyle/>
          <a:p>
            <a:r>
              <a:rPr lang="en-IN" b="1" dirty="0">
                <a:latin typeface="Aptos" panose="020B0004020202020204" pitchFamily="34" charset="0"/>
              </a:rPr>
              <a:t>Overview of Project Design</a:t>
            </a:r>
          </a:p>
        </p:txBody>
      </p:sp>
      <p:sp>
        <p:nvSpPr>
          <p:cNvPr id="3" name="Content Placeholder 2">
            <a:extLst>
              <a:ext uri="{FF2B5EF4-FFF2-40B4-BE49-F238E27FC236}">
                <a16:creationId xmlns:a16="http://schemas.microsoft.com/office/drawing/2014/main" id="{E99D0D3B-6397-DCDA-DA54-2AB5C808DA18}"/>
              </a:ext>
            </a:extLst>
          </p:cNvPr>
          <p:cNvSpPr>
            <a:spLocks noGrp="1"/>
          </p:cNvSpPr>
          <p:nvPr>
            <p:ph idx="1"/>
          </p:nvPr>
        </p:nvSpPr>
        <p:spPr>
          <a:xfrm>
            <a:off x="430923" y="1944414"/>
            <a:ext cx="11056883" cy="4232549"/>
          </a:xfrm>
        </p:spPr>
        <p:txBody>
          <a:bodyPr>
            <a:normAutofit/>
          </a:bodyPr>
          <a:lstStyle/>
          <a:p>
            <a:r>
              <a:rPr lang="en-US" dirty="0"/>
              <a:t>The design of the project </a:t>
            </a:r>
          </a:p>
          <a:p>
            <a:r>
              <a:rPr lang="en-US" dirty="0"/>
              <a:t>encompasses several integral phases. </a:t>
            </a:r>
          </a:p>
          <a:p>
            <a:pPr marL="0" indent="0">
              <a:buNone/>
            </a:pPr>
            <a:r>
              <a:rPr lang="en-US" dirty="0"/>
              <a:t>These include data collection,</a:t>
            </a:r>
          </a:p>
          <a:p>
            <a:pPr marL="0" indent="0">
              <a:buNone/>
            </a:pPr>
            <a:r>
              <a:rPr lang="en-US" dirty="0"/>
              <a:t>preprocessing, feature extraction,</a:t>
            </a:r>
          </a:p>
          <a:p>
            <a:pPr marL="0" indent="0">
              <a:buNone/>
            </a:pPr>
            <a:r>
              <a:rPr lang="en-US" dirty="0"/>
              <a:t>model selection, training, evaluation,</a:t>
            </a:r>
          </a:p>
          <a:p>
            <a:pPr marL="0" indent="0">
              <a:buNone/>
            </a:pPr>
            <a:r>
              <a:rPr lang="en-US" dirty="0"/>
              <a:t>and deployment, ensuring a systematic</a:t>
            </a:r>
          </a:p>
          <a:p>
            <a:pPr marL="0" indent="0">
              <a:buNone/>
            </a:pPr>
            <a:r>
              <a:rPr lang="en-US" dirty="0"/>
              <a:t>approach to building reliable sentiment</a:t>
            </a:r>
          </a:p>
          <a:p>
            <a:pPr marL="0" indent="0">
              <a:buNone/>
            </a:pPr>
            <a:r>
              <a:rPr lang="en-US" dirty="0"/>
              <a:t>analysis framework.</a:t>
            </a:r>
            <a:endParaRPr lang="en-IN" dirty="0"/>
          </a:p>
        </p:txBody>
      </p:sp>
      <p:cxnSp>
        <p:nvCxnSpPr>
          <p:cNvPr id="8" name="Straight Connector 7">
            <a:extLst>
              <a:ext uri="{FF2B5EF4-FFF2-40B4-BE49-F238E27FC236}">
                <a16:creationId xmlns:a16="http://schemas.microsoft.com/office/drawing/2014/main" id="{D56E1DDC-9FD8-0583-07A0-E5741DDD4C76}"/>
              </a:ext>
            </a:extLst>
          </p:cNvPr>
          <p:cNvCxnSpPr/>
          <p:nvPr/>
        </p:nvCxnSpPr>
        <p:spPr>
          <a:xfrm>
            <a:off x="704194" y="1561171"/>
            <a:ext cx="519480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1C36CF6B-CA36-C24E-5449-7BF2DC15C508}"/>
              </a:ext>
            </a:extLst>
          </p:cNvPr>
          <p:cNvCxnSpPr/>
          <p:nvPr/>
        </p:nvCxnSpPr>
        <p:spPr>
          <a:xfrm>
            <a:off x="704388" y="1586612"/>
            <a:ext cx="519480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ED375BA7-44A3-4356-DB82-54F42AB41380}"/>
              </a:ext>
            </a:extLst>
          </p:cNvPr>
          <p:cNvCxnSpPr/>
          <p:nvPr/>
        </p:nvCxnSpPr>
        <p:spPr>
          <a:xfrm>
            <a:off x="700480" y="1602061"/>
            <a:ext cx="5194801"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7FA95C0F-2ED1-09F9-9135-30B85B5F4F8F}"/>
              </a:ext>
            </a:extLst>
          </p:cNvPr>
          <p:cNvPicPr>
            <a:picLocks noChangeAspect="1"/>
          </p:cNvPicPr>
          <p:nvPr/>
        </p:nvPicPr>
        <p:blipFill>
          <a:blip r:embed="rId2"/>
          <a:stretch>
            <a:fillRect/>
          </a:stretch>
        </p:blipFill>
        <p:spPr>
          <a:xfrm>
            <a:off x="6240781" y="1663208"/>
            <a:ext cx="5802630" cy="4406634"/>
          </a:xfrm>
          <a:prstGeom prst="rect">
            <a:avLst/>
          </a:prstGeom>
        </p:spPr>
      </p:pic>
    </p:spTree>
    <p:extLst>
      <p:ext uri="{BB962C8B-B14F-4D97-AF65-F5344CB8AC3E}">
        <p14:creationId xmlns:p14="http://schemas.microsoft.com/office/powerpoint/2010/main" val="308514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7364-A57B-3A30-A34F-297C4EA46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1936D-3301-CC9E-4C0F-0734DA3CA10E}"/>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16E4E294-B3F1-B7CA-59B9-0E4441C5E708}"/>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872D152-A363-65B7-3CE1-853EC4BF0CC3}"/>
              </a:ext>
            </a:extLst>
          </p:cNvPr>
          <p:cNvSpPr/>
          <p:nvPr/>
        </p:nvSpPr>
        <p:spPr>
          <a:xfrm>
            <a:off x="1517343" y="526125"/>
            <a:ext cx="4703618" cy="2972377"/>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latin typeface="Aptos" panose="020B0004020202020204" pitchFamily="34" charset="0"/>
              </a:rPr>
              <a:t>Data Collection </a:t>
            </a:r>
          </a:p>
          <a:p>
            <a:pPr algn="ctr"/>
            <a:r>
              <a:rPr lang="en-IN" sz="4400" b="1" dirty="0">
                <a:solidFill>
                  <a:schemeClr val="tx1"/>
                </a:solidFill>
                <a:latin typeface="Aptos" panose="020B0004020202020204" pitchFamily="34" charset="0"/>
              </a:rPr>
              <a:t>&amp; </a:t>
            </a:r>
          </a:p>
          <a:p>
            <a:pPr algn="ctr"/>
            <a:r>
              <a:rPr lang="en-IN" sz="4400" b="1" dirty="0">
                <a:solidFill>
                  <a:schemeClr val="tx1"/>
                </a:solidFill>
                <a:latin typeface="Aptos" panose="020B0004020202020204" pitchFamily="34" charset="0"/>
              </a:rPr>
              <a:t>Pre-Processing</a:t>
            </a:r>
          </a:p>
        </p:txBody>
      </p:sp>
      <p:sp>
        <p:nvSpPr>
          <p:cNvPr id="6" name="Rectangle 5">
            <a:extLst>
              <a:ext uri="{FF2B5EF4-FFF2-40B4-BE49-F238E27FC236}">
                <a16:creationId xmlns:a16="http://schemas.microsoft.com/office/drawing/2014/main" id="{1CCE7990-50DD-2815-1229-38CE8A1CF231}"/>
              </a:ext>
            </a:extLst>
          </p:cNvPr>
          <p:cNvSpPr/>
          <p:nvPr/>
        </p:nvSpPr>
        <p:spPr>
          <a:xfrm>
            <a:off x="2320290" y="3131820"/>
            <a:ext cx="4457700" cy="3269615"/>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F99D7E-9E60-45C1-7DB4-CDCACB9126CE}"/>
              </a:ext>
            </a:extLst>
          </p:cNvPr>
          <p:cNvSpPr/>
          <p:nvPr/>
        </p:nvSpPr>
        <p:spPr>
          <a:xfrm>
            <a:off x="10187940" y="0"/>
            <a:ext cx="199644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3F2EFA4-C15C-951C-B7D1-DC82BDC90409}"/>
              </a:ext>
            </a:extLst>
          </p:cNvPr>
          <p:cNvPicPr>
            <a:picLocks noChangeAspect="1"/>
          </p:cNvPicPr>
          <p:nvPr/>
        </p:nvPicPr>
        <p:blipFill>
          <a:blip r:embed="rId2"/>
          <a:stretch>
            <a:fillRect/>
          </a:stretch>
        </p:blipFill>
        <p:spPr>
          <a:xfrm>
            <a:off x="2363100" y="3368334"/>
            <a:ext cx="4392030" cy="2807456"/>
          </a:xfrm>
          <a:prstGeom prst="rect">
            <a:avLst/>
          </a:prstGeom>
        </p:spPr>
      </p:pic>
      <p:sp>
        <p:nvSpPr>
          <p:cNvPr id="7" name="Rectangle 6">
            <a:extLst>
              <a:ext uri="{FF2B5EF4-FFF2-40B4-BE49-F238E27FC236}">
                <a16:creationId xmlns:a16="http://schemas.microsoft.com/office/drawing/2014/main" id="{A332E77B-0B41-896F-5AB3-D756BDBEAADD}"/>
              </a:ext>
            </a:extLst>
          </p:cNvPr>
          <p:cNvSpPr/>
          <p:nvPr/>
        </p:nvSpPr>
        <p:spPr>
          <a:xfrm>
            <a:off x="6214110" y="1268730"/>
            <a:ext cx="4842510" cy="2721293"/>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collection involves gathering a dataset containing labeled examples of positive, neutral, and negative text. Preprocessing is crucial as it cleans and tokenizes the data while removing unnecessary characters, making it suitable for analysis .</a:t>
            </a:r>
            <a:endParaRPr lang="en-IN" sz="2000" dirty="0">
              <a:solidFill>
                <a:schemeClr val="tx1"/>
              </a:solidFill>
            </a:endParaRPr>
          </a:p>
        </p:txBody>
      </p:sp>
    </p:spTree>
    <p:extLst>
      <p:ext uri="{BB962C8B-B14F-4D97-AF65-F5344CB8AC3E}">
        <p14:creationId xmlns:p14="http://schemas.microsoft.com/office/powerpoint/2010/main" val="191837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29323-D7E0-41C9-7247-EF853E041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B62A9-65DF-0F54-A2DA-C6B379C187AD}"/>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A4656D34-2E10-AA94-4065-844849E3D80C}"/>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28008FA-4D56-1327-2536-02DC642BABAA}"/>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0B14FF5-6F7D-52BE-7E1A-2EDCFD232A03}"/>
              </a:ext>
            </a:extLst>
          </p:cNvPr>
          <p:cNvSpPr/>
          <p:nvPr/>
        </p:nvSpPr>
        <p:spPr>
          <a:xfrm>
            <a:off x="2783777" y="731520"/>
            <a:ext cx="8662797" cy="536067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pic>
        <p:nvPicPr>
          <p:cNvPr id="7" name="Picture 6">
            <a:extLst>
              <a:ext uri="{FF2B5EF4-FFF2-40B4-BE49-F238E27FC236}">
                <a16:creationId xmlns:a16="http://schemas.microsoft.com/office/drawing/2014/main" id="{13389652-D4BE-25E2-67DF-1751CBF159B0}"/>
              </a:ext>
            </a:extLst>
          </p:cNvPr>
          <p:cNvPicPr>
            <a:picLocks noChangeAspect="1"/>
          </p:cNvPicPr>
          <p:nvPr/>
        </p:nvPicPr>
        <p:blipFill>
          <a:blip r:embed="rId2"/>
          <a:stretch>
            <a:fillRect/>
          </a:stretch>
        </p:blipFill>
        <p:spPr>
          <a:xfrm>
            <a:off x="528089" y="1797949"/>
            <a:ext cx="4437841" cy="3262101"/>
          </a:xfrm>
          <a:prstGeom prst="rect">
            <a:avLst/>
          </a:prstGeom>
          <a:ln w="19050">
            <a:solidFill>
              <a:srgbClr val="F3C069"/>
            </a:solidFill>
          </a:ln>
        </p:spPr>
      </p:pic>
      <p:sp>
        <p:nvSpPr>
          <p:cNvPr id="11" name="Rectangle 10">
            <a:extLst>
              <a:ext uri="{FF2B5EF4-FFF2-40B4-BE49-F238E27FC236}">
                <a16:creationId xmlns:a16="http://schemas.microsoft.com/office/drawing/2014/main" id="{2891CE8F-173D-EEDC-E86E-259FD820D5B1}"/>
              </a:ext>
            </a:extLst>
          </p:cNvPr>
          <p:cNvSpPr/>
          <p:nvPr/>
        </p:nvSpPr>
        <p:spPr>
          <a:xfrm>
            <a:off x="5097780" y="2548890"/>
            <a:ext cx="6206490" cy="3359504"/>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Choosing the right model is vital for effective sentiment analysis. Popular architectures include Support Vector Machines, Random Forests, Recurrent Neural Networks, and Transformers like BERT, each with distinct advantages based on data characteristics .</a:t>
            </a:r>
            <a:endParaRPr lang="en-IN" sz="2400" dirty="0">
              <a:solidFill>
                <a:schemeClr val="tx1"/>
              </a:solidFill>
            </a:endParaRPr>
          </a:p>
        </p:txBody>
      </p:sp>
      <p:sp>
        <p:nvSpPr>
          <p:cNvPr id="5" name="Rectangle 4">
            <a:extLst>
              <a:ext uri="{FF2B5EF4-FFF2-40B4-BE49-F238E27FC236}">
                <a16:creationId xmlns:a16="http://schemas.microsoft.com/office/drawing/2014/main" id="{318AE2A0-A665-E2BD-C9AF-6452FBEF9714}"/>
              </a:ext>
            </a:extLst>
          </p:cNvPr>
          <p:cNvSpPr/>
          <p:nvPr/>
        </p:nvSpPr>
        <p:spPr>
          <a:xfrm>
            <a:off x="4965930" y="1108710"/>
            <a:ext cx="5663970" cy="164592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latin typeface="Aptos" panose="020B0004020202020204" pitchFamily="34" charset="0"/>
              </a:rPr>
              <a:t>Model Selection &amp; </a:t>
            </a:r>
          </a:p>
          <a:p>
            <a:pPr algn="ctr"/>
            <a:r>
              <a:rPr lang="en-IN" sz="4000" b="1" dirty="0">
                <a:latin typeface="Aptos" panose="020B0004020202020204" pitchFamily="34" charset="0"/>
              </a:rPr>
              <a:t>Architecture</a:t>
            </a:r>
          </a:p>
        </p:txBody>
      </p:sp>
    </p:spTree>
    <p:extLst>
      <p:ext uri="{BB962C8B-B14F-4D97-AF65-F5344CB8AC3E}">
        <p14:creationId xmlns:p14="http://schemas.microsoft.com/office/powerpoint/2010/main" val="297275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4DD55-BA45-D8D1-A792-2EAD6F4FC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12FB9-B8BC-3C4A-3D5F-5B6C5D03101F}"/>
              </a:ext>
            </a:extLst>
          </p:cNvPr>
          <p:cNvSpPr>
            <a:spLocks noGrp="1"/>
          </p:cNvSpPr>
          <p:nvPr>
            <p:ph type="title"/>
          </p:nvPr>
        </p:nvSpPr>
        <p:spPr/>
        <p:txBody>
          <a:bodyPr/>
          <a:lstStyle/>
          <a:p>
            <a:endParaRPr lang="en-IN"/>
          </a:p>
        </p:txBody>
      </p:sp>
      <p:sp>
        <p:nvSpPr>
          <p:cNvPr id="12" name="Rectangle 11">
            <a:extLst>
              <a:ext uri="{FF2B5EF4-FFF2-40B4-BE49-F238E27FC236}">
                <a16:creationId xmlns:a16="http://schemas.microsoft.com/office/drawing/2014/main" id="{655B6B89-E53A-3809-CFBD-8D3500AD6AD8}"/>
              </a:ext>
            </a:extLst>
          </p:cNvPr>
          <p:cNvSpPr/>
          <p:nvPr/>
        </p:nvSpPr>
        <p:spPr>
          <a:xfrm>
            <a:off x="0" y="0"/>
            <a:ext cx="1219200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C03D83F-B8DE-1DCA-42E2-ABC0D4208CB7}"/>
              </a:ext>
            </a:extLst>
          </p:cNvPr>
          <p:cNvSpPr/>
          <p:nvPr/>
        </p:nvSpPr>
        <p:spPr>
          <a:xfrm>
            <a:off x="0" y="1108710"/>
            <a:ext cx="12192000" cy="468630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700" b="1" dirty="0">
                <a:latin typeface="Aptos" panose="020B0004020202020204" pitchFamily="34" charset="0"/>
              </a:rPr>
              <a:t>Implementation of Sentimental</a:t>
            </a:r>
          </a:p>
          <a:p>
            <a:pPr algn="ctr"/>
            <a:r>
              <a:rPr lang="en-IN" sz="7700" b="1" dirty="0">
                <a:latin typeface="Aptos" panose="020B0004020202020204" pitchFamily="34" charset="0"/>
              </a:rPr>
              <a:t> Analysis Model</a:t>
            </a:r>
          </a:p>
        </p:txBody>
      </p:sp>
    </p:spTree>
    <p:extLst>
      <p:ext uri="{BB962C8B-B14F-4D97-AF65-F5344CB8AC3E}">
        <p14:creationId xmlns:p14="http://schemas.microsoft.com/office/powerpoint/2010/main" val="88959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694BE-C933-DD44-C4FC-709281209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C67A0-CCCA-F3D6-2624-1000B631C7CE}"/>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B79AFF1C-5AF5-F9DE-A2E2-02884128F096}"/>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DC649E8-C82B-A067-FBF7-B3A61FE54D9E}"/>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A03CBEA-7F2A-0851-3B55-BD5FEAA4AC6E}"/>
              </a:ext>
            </a:extLst>
          </p:cNvPr>
          <p:cNvSpPr/>
          <p:nvPr/>
        </p:nvSpPr>
        <p:spPr>
          <a:xfrm>
            <a:off x="2783777" y="731520"/>
            <a:ext cx="8662797" cy="536067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Rectangle 10">
            <a:extLst>
              <a:ext uri="{FF2B5EF4-FFF2-40B4-BE49-F238E27FC236}">
                <a16:creationId xmlns:a16="http://schemas.microsoft.com/office/drawing/2014/main" id="{4DA87F93-4E9D-F257-740B-650CC96A098D}"/>
              </a:ext>
            </a:extLst>
          </p:cNvPr>
          <p:cNvSpPr/>
          <p:nvPr/>
        </p:nvSpPr>
        <p:spPr>
          <a:xfrm>
            <a:off x="5109210" y="2422208"/>
            <a:ext cx="5886450" cy="3499444"/>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implementation strategy encompasses a well-defined process starting from data collection to model deployment. Emphasis on preprocessing and feature extraction is crucial to ensure that the model comprehensively understands the sentiment .</a:t>
            </a:r>
            <a:endParaRPr lang="en-IN" sz="2400" dirty="0">
              <a:solidFill>
                <a:schemeClr val="tx1"/>
              </a:solidFill>
            </a:endParaRPr>
          </a:p>
        </p:txBody>
      </p:sp>
      <p:sp>
        <p:nvSpPr>
          <p:cNvPr id="5" name="Rectangle 4">
            <a:extLst>
              <a:ext uri="{FF2B5EF4-FFF2-40B4-BE49-F238E27FC236}">
                <a16:creationId xmlns:a16="http://schemas.microsoft.com/office/drawing/2014/main" id="{9B773A55-7C65-0680-7F15-E251C69118DC}"/>
              </a:ext>
            </a:extLst>
          </p:cNvPr>
          <p:cNvSpPr/>
          <p:nvPr/>
        </p:nvSpPr>
        <p:spPr>
          <a:xfrm>
            <a:off x="4965930" y="1108710"/>
            <a:ext cx="5663970" cy="164592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400" b="1" dirty="0">
                <a:latin typeface="Aptos" panose="020B0004020202020204" pitchFamily="34" charset="0"/>
              </a:rPr>
              <a:t>Implementation Strategy</a:t>
            </a:r>
          </a:p>
        </p:txBody>
      </p:sp>
      <p:pic>
        <p:nvPicPr>
          <p:cNvPr id="9" name="Picture 8">
            <a:extLst>
              <a:ext uri="{FF2B5EF4-FFF2-40B4-BE49-F238E27FC236}">
                <a16:creationId xmlns:a16="http://schemas.microsoft.com/office/drawing/2014/main" id="{DEDF6740-12BB-EED8-26AA-DEB65A6CC657}"/>
              </a:ext>
            </a:extLst>
          </p:cNvPr>
          <p:cNvPicPr>
            <a:picLocks noChangeAspect="1"/>
          </p:cNvPicPr>
          <p:nvPr/>
        </p:nvPicPr>
        <p:blipFill>
          <a:blip r:embed="rId2"/>
          <a:stretch>
            <a:fillRect/>
          </a:stretch>
        </p:blipFill>
        <p:spPr>
          <a:xfrm>
            <a:off x="455306" y="1965008"/>
            <a:ext cx="4510623" cy="3221871"/>
          </a:xfrm>
          <a:prstGeom prst="rect">
            <a:avLst/>
          </a:prstGeom>
          <a:ln w="19050">
            <a:solidFill>
              <a:srgbClr val="FF0066"/>
            </a:solidFill>
          </a:ln>
        </p:spPr>
      </p:pic>
    </p:spTree>
    <p:extLst>
      <p:ext uri="{BB962C8B-B14F-4D97-AF65-F5344CB8AC3E}">
        <p14:creationId xmlns:p14="http://schemas.microsoft.com/office/powerpoint/2010/main" val="92955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C3EF-861C-3010-528F-0467665A3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2F58F-8CD2-0557-2C08-18FB79AADEEA}"/>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4A435BA-FB47-B426-8DDE-C4B0B20DB1D5}"/>
              </a:ext>
            </a:extLst>
          </p:cNvPr>
          <p:cNvSpPr/>
          <p:nvPr/>
        </p:nvSpPr>
        <p:spPr>
          <a:xfrm>
            <a:off x="11430" y="11430"/>
            <a:ext cx="12192000" cy="7567749"/>
          </a:xfrm>
          <a:prstGeom prst="rect">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B2572C1-932F-1BC1-266E-11F8304B1F3D}"/>
              </a:ext>
            </a:extLst>
          </p:cNvPr>
          <p:cNvSpPr/>
          <p:nvPr/>
        </p:nvSpPr>
        <p:spPr>
          <a:xfrm>
            <a:off x="6969489" y="2315767"/>
            <a:ext cx="3319485" cy="4645137"/>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82B763EC-64D6-574D-F311-6DBB708A7651}"/>
              </a:ext>
            </a:extLst>
          </p:cNvPr>
          <p:cNvSpPr/>
          <p:nvPr/>
        </p:nvSpPr>
        <p:spPr>
          <a:xfrm>
            <a:off x="1451610" y="628650"/>
            <a:ext cx="5699760" cy="3406309"/>
          </a:xfrm>
          <a:prstGeom prst="rect">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latin typeface="Aptos" panose="020B0004020202020204" pitchFamily="34" charset="0"/>
              </a:rPr>
              <a:t>Code Overview and Techniques</a:t>
            </a:r>
          </a:p>
        </p:txBody>
      </p:sp>
      <p:sp>
        <p:nvSpPr>
          <p:cNvPr id="9" name="Rectangle 8">
            <a:extLst>
              <a:ext uri="{FF2B5EF4-FFF2-40B4-BE49-F238E27FC236}">
                <a16:creationId xmlns:a16="http://schemas.microsoft.com/office/drawing/2014/main" id="{8FF34A59-BC3F-D3BA-7D4E-C9BF75C23547}"/>
              </a:ext>
            </a:extLst>
          </p:cNvPr>
          <p:cNvSpPr/>
          <p:nvPr/>
        </p:nvSpPr>
        <p:spPr>
          <a:xfrm>
            <a:off x="519832" y="3388895"/>
            <a:ext cx="5699760" cy="3221587"/>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The implementation leverages libraries such as Pandas for data manipulation and Transformers for model architecture. Essential coding techniques include cleaning the text, extracting relevant features, and preparing data for model training .</a:t>
            </a:r>
            <a:endParaRPr lang="en-IN" sz="2200" dirty="0"/>
          </a:p>
        </p:txBody>
      </p:sp>
      <p:pic>
        <p:nvPicPr>
          <p:cNvPr id="7" name="Picture 6">
            <a:extLst>
              <a:ext uri="{FF2B5EF4-FFF2-40B4-BE49-F238E27FC236}">
                <a16:creationId xmlns:a16="http://schemas.microsoft.com/office/drawing/2014/main" id="{E482D9D6-681B-9CBC-E21E-9EF10DAE137C}"/>
              </a:ext>
            </a:extLst>
          </p:cNvPr>
          <p:cNvPicPr>
            <a:picLocks noChangeAspect="1"/>
          </p:cNvPicPr>
          <p:nvPr/>
        </p:nvPicPr>
        <p:blipFill>
          <a:blip r:embed="rId2"/>
          <a:stretch>
            <a:fillRect/>
          </a:stretch>
        </p:blipFill>
        <p:spPr>
          <a:xfrm>
            <a:off x="7162598" y="2424315"/>
            <a:ext cx="2896003" cy="4455389"/>
          </a:xfrm>
          <a:prstGeom prst="rect">
            <a:avLst/>
          </a:prstGeom>
        </p:spPr>
      </p:pic>
    </p:spTree>
    <p:extLst>
      <p:ext uri="{BB962C8B-B14F-4D97-AF65-F5344CB8AC3E}">
        <p14:creationId xmlns:p14="http://schemas.microsoft.com/office/powerpoint/2010/main" val="206936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ECB5-8552-EE73-2AC8-C78BB91B7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79E62-1579-167E-EF25-0D6CDEFFDCD5}"/>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43DCFCE7-CFDC-B1CC-61B0-5881333D481E}"/>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A15A0A2-13F5-E846-E7E6-73EC2BFACBE6}"/>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E1839F1-DD0D-128D-C080-8F5F8EFEB512}"/>
              </a:ext>
            </a:extLst>
          </p:cNvPr>
          <p:cNvSpPr/>
          <p:nvPr/>
        </p:nvSpPr>
        <p:spPr>
          <a:xfrm>
            <a:off x="2783777" y="731520"/>
            <a:ext cx="8662797" cy="536067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Rectangle 10">
            <a:extLst>
              <a:ext uri="{FF2B5EF4-FFF2-40B4-BE49-F238E27FC236}">
                <a16:creationId xmlns:a16="http://schemas.microsoft.com/office/drawing/2014/main" id="{94C30050-274C-5132-6226-506BB3A0D4AE}"/>
              </a:ext>
            </a:extLst>
          </p:cNvPr>
          <p:cNvSpPr/>
          <p:nvPr/>
        </p:nvSpPr>
        <p:spPr>
          <a:xfrm>
            <a:off x="5109210" y="2422208"/>
            <a:ext cx="5886450" cy="3499444"/>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Model training involved utilizing a labeled dataset with positive, negative, and neutral sentiments. Techniques such as hyperparameter tuning and cross-validation were applied to optimize the model's performance.</a:t>
            </a:r>
            <a:endParaRPr lang="en-IN" sz="2400" dirty="0">
              <a:solidFill>
                <a:schemeClr val="tx1"/>
              </a:solidFill>
            </a:endParaRPr>
          </a:p>
        </p:txBody>
      </p:sp>
      <p:sp>
        <p:nvSpPr>
          <p:cNvPr id="5" name="Rectangle 4">
            <a:extLst>
              <a:ext uri="{FF2B5EF4-FFF2-40B4-BE49-F238E27FC236}">
                <a16:creationId xmlns:a16="http://schemas.microsoft.com/office/drawing/2014/main" id="{366FA745-B69A-7CB6-9A3C-5AE3BFC90449}"/>
              </a:ext>
            </a:extLst>
          </p:cNvPr>
          <p:cNvSpPr/>
          <p:nvPr/>
        </p:nvSpPr>
        <p:spPr>
          <a:xfrm>
            <a:off x="4965930" y="1108710"/>
            <a:ext cx="5663970" cy="164592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400" b="1" dirty="0">
                <a:latin typeface="Aptos" panose="020B0004020202020204" pitchFamily="34" charset="0"/>
              </a:rPr>
              <a:t>Model Training Process</a:t>
            </a:r>
          </a:p>
        </p:txBody>
      </p:sp>
      <p:sp>
        <p:nvSpPr>
          <p:cNvPr id="10" name="Rectangle 9">
            <a:extLst>
              <a:ext uri="{FF2B5EF4-FFF2-40B4-BE49-F238E27FC236}">
                <a16:creationId xmlns:a16="http://schemas.microsoft.com/office/drawing/2014/main" id="{18F49FCC-5AE4-82A6-6B5F-EE08D895ED84}"/>
              </a:ext>
            </a:extLst>
          </p:cNvPr>
          <p:cNvSpPr/>
          <p:nvPr/>
        </p:nvSpPr>
        <p:spPr>
          <a:xfrm>
            <a:off x="7620" y="0"/>
            <a:ext cx="3055620" cy="685800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54B0931-9010-FB37-E287-30A2BF84E366}"/>
              </a:ext>
            </a:extLst>
          </p:cNvPr>
          <p:cNvPicPr>
            <a:picLocks noChangeAspect="1"/>
          </p:cNvPicPr>
          <p:nvPr/>
        </p:nvPicPr>
        <p:blipFill>
          <a:blip r:embed="rId2"/>
          <a:stretch>
            <a:fillRect/>
          </a:stretch>
        </p:blipFill>
        <p:spPr>
          <a:xfrm>
            <a:off x="587215" y="1986915"/>
            <a:ext cx="4411028" cy="3227070"/>
          </a:xfrm>
          <a:prstGeom prst="rect">
            <a:avLst/>
          </a:prstGeom>
        </p:spPr>
      </p:pic>
    </p:spTree>
    <p:extLst>
      <p:ext uri="{BB962C8B-B14F-4D97-AF65-F5344CB8AC3E}">
        <p14:creationId xmlns:p14="http://schemas.microsoft.com/office/powerpoint/2010/main" val="28984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4F550-9BF8-8894-E4F7-4C60E711D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BC94E-7456-973B-29AB-91D47EB754A2}"/>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94732FF6-3FF3-1FA2-DD44-8D62EBA3EB91}"/>
              </a:ext>
            </a:extLst>
          </p:cNvPr>
          <p:cNvSpPr/>
          <p:nvPr/>
        </p:nvSpPr>
        <p:spPr>
          <a:xfrm>
            <a:off x="11430" y="11430"/>
            <a:ext cx="12192000" cy="7567749"/>
          </a:xfrm>
          <a:prstGeom prst="rect">
            <a:avLst/>
          </a:prstGeom>
          <a:solidFill>
            <a:srgbClr val="D3691F"/>
          </a:solidFill>
          <a:ln w="19050">
            <a:solidFill>
              <a:srgbClr val="2032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5501FEB-F6AD-4CFA-58F3-148CA3F7DD4F}"/>
              </a:ext>
            </a:extLst>
          </p:cNvPr>
          <p:cNvSpPr/>
          <p:nvPr/>
        </p:nvSpPr>
        <p:spPr>
          <a:xfrm>
            <a:off x="6449493" y="2733335"/>
            <a:ext cx="5466886" cy="3489960"/>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2D00160-CB61-CACF-970E-71914E790A57}"/>
              </a:ext>
            </a:extLst>
          </p:cNvPr>
          <p:cNvPicPr>
            <a:picLocks noChangeAspect="1"/>
          </p:cNvPicPr>
          <p:nvPr/>
        </p:nvPicPr>
        <p:blipFill>
          <a:blip r:embed="rId2"/>
          <a:stretch>
            <a:fillRect/>
          </a:stretch>
        </p:blipFill>
        <p:spPr>
          <a:xfrm>
            <a:off x="6617318" y="2763730"/>
            <a:ext cx="5176955" cy="3406309"/>
          </a:xfrm>
          <a:prstGeom prst="rect">
            <a:avLst/>
          </a:prstGeom>
        </p:spPr>
      </p:pic>
      <p:sp>
        <p:nvSpPr>
          <p:cNvPr id="9" name="Rectangle 8">
            <a:extLst>
              <a:ext uri="{FF2B5EF4-FFF2-40B4-BE49-F238E27FC236}">
                <a16:creationId xmlns:a16="http://schemas.microsoft.com/office/drawing/2014/main" id="{655E5D02-C113-4D32-DFF8-2D7E8D537758}"/>
              </a:ext>
            </a:extLst>
          </p:cNvPr>
          <p:cNvSpPr/>
          <p:nvPr/>
        </p:nvSpPr>
        <p:spPr>
          <a:xfrm>
            <a:off x="519832" y="3606065"/>
            <a:ext cx="5699760" cy="3221587"/>
          </a:xfrm>
          <a:prstGeom prst="rect">
            <a:avLst/>
          </a:prstGeom>
          <a:solidFill>
            <a:srgbClr val="F1E78C"/>
          </a:solidFill>
          <a:ln w="19050">
            <a:solidFill>
              <a:srgbClr val="2032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The trained model was successfully deployed using a Flask application, enabling real-time sentiment predictions. The deployment process included testing for performance and integrating user feedback mechanisms .</a:t>
            </a:r>
            <a:endParaRPr lang="en-IN" sz="2200" dirty="0"/>
          </a:p>
        </p:txBody>
      </p:sp>
      <p:pic>
        <p:nvPicPr>
          <p:cNvPr id="2050" name="Picture 2" descr="Text Sentiment Analysis Vector Illustration Artificial Intelligence ...">
            <a:extLst>
              <a:ext uri="{FF2B5EF4-FFF2-40B4-BE49-F238E27FC236}">
                <a16:creationId xmlns:a16="http://schemas.microsoft.com/office/drawing/2014/main" id="{1AC09EFB-D955-FFE8-B419-E84FF23DC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904" y="2686652"/>
            <a:ext cx="5548505" cy="3519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1866BCA-96C8-AB60-416C-9882A9E0486F}"/>
              </a:ext>
            </a:extLst>
          </p:cNvPr>
          <p:cNvSpPr/>
          <p:nvPr/>
        </p:nvSpPr>
        <p:spPr>
          <a:xfrm>
            <a:off x="1234440" y="634705"/>
            <a:ext cx="5817870" cy="3519237"/>
          </a:xfrm>
          <a:prstGeom prst="rect">
            <a:avLst/>
          </a:prstGeom>
          <a:solidFill>
            <a:srgbClr val="F1E78C"/>
          </a:solidFill>
          <a:ln w="19050">
            <a:solidFill>
              <a:srgbClr val="2032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000" b="1" dirty="0">
                <a:solidFill>
                  <a:schemeClr val="tx1"/>
                </a:solidFill>
                <a:effectLst>
                  <a:outerShdw blurRad="38100" dist="38100" dir="2700000" algn="tl">
                    <a:srgbClr val="000000">
                      <a:alpha val="43137"/>
                    </a:srgbClr>
                  </a:outerShdw>
                </a:effectLst>
                <a:latin typeface="Aptos" panose="020B0004020202020204" pitchFamily="34" charset="0"/>
              </a:rPr>
              <a:t>Deployment of Sentimental Analysis Model</a:t>
            </a:r>
          </a:p>
        </p:txBody>
      </p:sp>
    </p:spTree>
    <p:extLst>
      <p:ext uri="{BB962C8B-B14F-4D97-AF65-F5344CB8AC3E}">
        <p14:creationId xmlns:p14="http://schemas.microsoft.com/office/powerpoint/2010/main" val="403406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322F0-57E5-6464-FC39-5215B7F6D0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128B4-5FBA-EC07-B7BD-740694FB5E66}"/>
              </a:ext>
            </a:extLst>
          </p:cNvPr>
          <p:cNvSpPr>
            <a:spLocks noGrp="1"/>
          </p:cNvSpPr>
          <p:nvPr>
            <p:ph type="title"/>
          </p:nvPr>
        </p:nvSpPr>
        <p:spPr/>
        <p:txBody>
          <a:bodyPr/>
          <a:lstStyle/>
          <a:p>
            <a:endParaRPr lang="en-IN"/>
          </a:p>
        </p:txBody>
      </p:sp>
      <p:sp>
        <p:nvSpPr>
          <p:cNvPr id="12" name="Rectangle 11">
            <a:extLst>
              <a:ext uri="{FF2B5EF4-FFF2-40B4-BE49-F238E27FC236}">
                <a16:creationId xmlns:a16="http://schemas.microsoft.com/office/drawing/2014/main" id="{1D98EE9F-967E-633E-F647-B5FC26E5D7EB}"/>
              </a:ext>
            </a:extLst>
          </p:cNvPr>
          <p:cNvSpPr/>
          <p:nvPr/>
        </p:nvSpPr>
        <p:spPr>
          <a:xfrm>
            <a:off x="0" y="0"/>
            <a:ext cx="1219200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B09757D-7ECF-D11B-33AD-19DA7D4977A9}"/>
              </a:ext>
            </a:extLst>
          </p:cNvPr>
          <p:cNvSpPr/>
          <p:nvPr/>
        </p:nvSpPr>
        <p:spPr>
          <a:xfrm>
            <a:off x="1371600" y="1108710"/>
            <a:ext cx="10820400" cy="4686300"/>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7700" b="1" dirty="0">
                <a:latin typeface="Aptos" panose="020B0004020202020204" pitchFamily="34" charset="0"/>
              </a:rPr>
              <a:t>Conclusion &amp; Future Scope </a:t>
            </a:r>
          </a:p>
        </p:txBody>
      </p:sp>
    </p:spTree>
    <p:extLst>
      <p:ext uri="{BB962C8B-B14F-4D97-AF65-F5344CB8AC3E}">
        <p14:creationId xmlns:p14="http://schemas.microsoft.com/office/powerpoint/2010/main" val="323593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8E991-C8B5-EAC8-C439-29369B1F06C8}"/>
              </a:ext>
            </a:extLst>
          </p:cNvPr>
          <p:cNvSpPr/>
          <p:nvPr/>
        </p:nvSpPr>
        <p:spPr>
          <a:xfrm>
            <a:off x="0" y="0"/>
            <a:ext cx="1219200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600" b="1" dirty="0">
                <a:effectLst>
                  <a:outerShdw blurRad="38100" dist="38100" dir="2700000" algn="tl">
                    <a:srgbClr val="000000">
                      <a:alpha val="43137"/>
                    </a:srgbClr>
                  </a:outerShdw>
                </a:effectLst>
              </a:rPr>
              <a:t>Introduction to</a:t>
            </a:r>
          </a:p>
          <a:p>
            <a:pPr algn="ctr"/>
            <a:r>
              <a:rPr lang="en-IN" sz="9600" b="1" dirty="0">
                <a:effectLst>
                  <a:outerShdw blurRad="38100" dist="38100" dir="2700000" algn="tl">
                    <a:srgbClr val="000000">
                      <a:alpha val="43137"/>
                    </a:srgbClr>
                  </a:outerShdw>
                </a:effectLst>
              </a:rPr>
              <a:t>Sentimental Analysis</a:t>
            </a:r>
          </a:p>
        </p:txBody>
      </p:sp>
      <p:pic>
        <p:nvPicPr>
          <p:cNvPr id="6" name="Picture 5">
            <a:extLst>
              <a:ext uri="{FF2B5EF4-FFF2-40B4-BE49-F238E27FC236}">
                <a16:creationId xmlns:a16="http://schemas.microsoft.com/office/drawing/2014/main" id="{D94EA76A-3F11-ACAF-E7FA-858D68348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7698"/>
            <a:ext cx="12192000" cy="4742604"/>
          </a:xfrm>
          <a:prstGeom prst="rect">
            <a:avLst/>
          </a:prstGeom>
        </p:spPr>
      </p:pic>
    </p:spTree>
    <p:extLst>
      <p:ext uri="{BB962C8B-B14F-4D97-AF65-F5344CB8AC3E}">
        <p14:creationId xmlns:p14="http://schemas.microsoft.com/office/powerpoint/2010/main" val="224323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67071-F05E-C13A-763D-ABC96F370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479E3-198F-8C3B-C5F6-CED19617E63C}"/>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9ED21C7-4656-615C-6482-CEE81769A4EB}"/>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B60BA38-4623-6440-6C23-10D3F2A56C99}"/>
              </a:ext>
            </a:extLst>
          </p:cNvPr>
          <p:cNvSpPr/>
          <p:nvPr/>
        </p:nvSpPr>
        <p:spPr>
          <a:xfrm>
            <a:off x="0" y="0"/>
            <a:ext cx="12184380" cy="6858000"/>
          </a:xfrm>
          <a:prstGeom prst="rect">
            <a:avLst/>
          </a:prstGeom>
          <a:solidFill>
            <a:srgbClr val="21B4A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1C2B1E-0C85-C440-F64D-F65712E92C53}"/>
              </a:ext>
            </a:extLst>
          </p:cNvPr>
          <p:cNvSpPr/>
          <p:nvPr/>
        </p:nvSpPr>
        <p:spPr>
          <a:xfrm>
            <a:off x="2783777" y="731520"/>
            <a:ext cx="8662797" cy="5360670"/>
          </a:xfrm>
          <a:prstGeom prst="rect">
            <a:avLst/>
          </a:prstGeom>
          <a:solidFill>
            <a:srgbClr val="F1E7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1" name="Rectangle 10">
            <a:extLst>
              <a:ext uri="{FF2B5EF4-FFF2-40B4-BE49-F238E27FC236}">
                <a16:creationId xmlns:a16="http://schemas.microsoft.com/office/drawing/2014/main" id="{B8BC96FA-CD70-2105-3DAE-AA2D773B7D8E}"/>
              </a:ext>
            </a:extLst>
          </p:cNvPr>
          <p:cNvSpPr/>
          <p:nvPr/>
        </p:nvSpPr>
        <p:spPr>
          <a:xfrm>
            <a:off x="5120640" y="2208950"/>
            <a:ext cx="6012180" cy="3712702"/>
          </a:xfrm>
          <a:prstGeom prst="rect">
            <a:avLst/>
          </a:prstGeom>
          <a:solidFill>
            <a:srgbClr val="F1E7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Model training involved utilizing a labeled dataset with positive, negative, and neutral sentiments. Techniques such as hyperparameter tuning and cross-validation were applied to optimize the model's performance.</a:t>
            </a:r>
            <a:endParaRPr lang="en-IN" sz="2500" dirty="0">
              <a:solidFill>
                <a:schemeClr val="tx1"/>
              </a:solidFill>
            </a:endParaRPr>
          </a:p>
        </p:txBody>
      </p:sp>
      <p:pic>
        <p:nvPicPr>
          <p:cNvPr id="15364" name="Picture 4" descr="Driving Customer Engagement with ChatGPT">
            <a:extLst>
              <a:ext uri="{FF2B5EF4-FFF2-40B4-BE49-F238E27FC236}">
                <a16:creationId xmlns:a16="http://schemas.microsoft.com/office/drawing/2014/main" id="{3901153E-41A9-6162-D082-E0F82F1E2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3" y="2208950"/>
            <a:ext cx="4954381" cy="304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4FB810A-2E96-BC2D-7479-99A0A2CFFAD5}"/>
              </a:ext>
            </a:extLst>
          </p:cNvPr>
          <p:cNvSpPr/>
          <p:nvPr/>
        </p:nvSpPr>
        <p:spPr>
          <a:xfrm>
            <a:off x="5331691" y="1126859"/>
            <a:ext cx="5663970" cy="1645920"/>
          </a:xfrm>
          <a:prstGeom prst="rect">
            <a:avLst/>
          </a:prstGeom>
          <a:solidFill>
            <a:srgbClr val="F1E7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5000" b="1" dirty="0">
                <a:solidFill>
                  <a:schemeClr val="tx1"/>
                </a:solidFill>
                <a:latin typeface="Aptos" panose="020B0004020202020204" pitchFamily="34" charset="0"/>
              </a:rPr>
              <a:t>Summary</a:t>
            </a:r>
            <a:r>
              <a:rPr lang="en-IN" sz="5000" b="1" dirty="0">
                <a:latin typeface="Aptos" panose="020B0004020202020204" pitchFamily="34" charset="0"/>
              </a:rPr>
              <a:t> </a:t>
            </a:r>
          </a:p>
        </p:txBody>
      </p:sp>
      <p:sp>
        <p:nvSpPr>
          <p:cNvPr id="6" name="Rectangle 5">
            <a:extLst>
              <a:ext uri="{FF2B5EF4-FFF2-40B4-BE49-F238E27FC236}">
                <a16:creationId xmlns:a16="http://schemas.microsoft.com/office/drawing/2014/main" id="{3137B6D5-F59A-822D-FEB9-D67E1AF56A1F}"/>
              </a:ext>
            </a:extLst>
          </p:cNvPr>
          <p:cNvSpPr/>
          <p:nvPr/>
        </p:nvSpPr>
        <p:spPr>
          <a:xfrm>
            <a:off x="91440" y="1126859"/>
            <a:ext cx="525780" cy="4656721"/>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7763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553A7-589C-D01C-45A5-5CCC4D3DF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1A47D1-D30D-CA14-2749-F9BAA7479A1A}"/>
              </a:ext>
            </a:extLst>
          </p:cNvPr>
          <p:cNvSpPr>
            <a:spLocks noGrp="1"/>
          </p:cNvSpPr>
          <p:nvPr>
            <p:ph type="title"/>
          </p:nvPr>
        </p:nvSpPr>
        <p:spPr/>
        <p:txBody>
          <a:bodyPr/>
          <a:lstStyle/>
          <a:p>
            <a:endParaRPr lang="en-IN"/>
          </a:p>
        </p:txBody>
      </p:sp>
      <p:sp>
        <p:nvSpPr>
          <p:cNvPr id="7" name="Rectangle 6">
            <a:extLst>
              <a:ext uri="{FF2B5EF4-FFF2-40B4-BE49-F238E27FC236}">
                <a16:creationId xmlns:a16="http://schemas.microsoft.com/office/drawing/2014/main" id="{8395513C-EAF7-74C5-3D66-706DFE88AE1F}"/>
              </a:ext>
            </a:extLst>
          </p:cNvPr>
          <p:cNvSpPr/>
          <p:nvPr/>
        </p:nvSpPr>
        <p:spPr>
          <a:xfrm>
            <a:off x="0" y="0"/>
            <a:ext cx="12192000" cy="6858000"/>
          </a:xfrm>
          <a:prstGeom prst="rect">
            <a:avLst/>
          </a:prstGeom>
          <a:solidFill>
            <a:srgbClr val="F1E7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DEF8B62-9F3D-B0CD-ACD6-B6FD23D9AC88}"/>
              </a:ext>
            </a:extLst>
          </p:cNvPr>
          <p:cNvSpPr/>
          <p:nvPr/>
        </p:nvSpPr>
        <p:spPr>
          <a:xfrm>
            <a:off x="1771650" y="480060"/>
            <a:ext cx="4983480" cy="3017520"/>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000" b="1" dirty="0">
                <a:solidFill>
                  <a:schemeClr val="tx1"/>
                </a:solidFill>
                <a:latin typeface="Aptos" panose="020B0004020202020204" pitchFamily="34" charset="0"/>
              </a:rPr>
              <a:t>Real-World                   Applications</a:t>
            </a:r>
          </a:p>
        </p:txBody>
      </p:sp>
      <p:sp>
        <p:nvSpPr>
          <p:cNvPr id="9" name="Rectangle 8">
            <a:extLst>
              <a:ext uri="{FF2B5EF4-FFF2-40B4-BE49-F238E27FC236}">
                <a16:creationId xmlns:a16="http://schemas.microsoft.com/office/drawing/2014/main" id="{8E47BAB7-EE2C-510C-CBA0-B00D789C63C5}"/>
              </a:ext>
            </a:extLst>
          </p:cNvPr>
          <p:cNvSpPr/>
          <p:nvPr/>
        </p:nvSpPr>
        <p:spPr>
          <a:xfrm>
            <a:off x="6393180" y="2861310"/>
            <a:ext cx="4983480" cy="3017520"/>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342" name="Picture 6" descr="Image result for apps of sentimental analysis">
            <a:extLst>
              <a:ext uri="{FF2B5EF4-FFF2-40B4-BE49-F238E27FC236}">
                <a16:creationId xmlns:a16="http://schemas.microsoft.com/office/drawing/2014/main" id="{0476E6A9-02D0-1270-914F-779314C84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90" y="2895600"/>
            <a:ext cx="4983480" cy="2937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74C07E3-1D08-3707-55B7-718F8B20A7C5}"/>
              </a:ext>
            </a:extLst>
          </p:cNvPr>
          <p:cNvSpPr/>
          <p:nvPr/>
        </p:nvSpPr>
        <p:spPr>
          <a:xfrm>
            <a:off x="1409700" y="3409950"/>
            <a:ext cx="4983480" cy="3017520"/>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rPr>
              <a:t>Sentiment analysis is increasingly adopted in sectors such as marketing, customer service, and finance. Businesses utilize it to gauge customer opinions from reviews and social media, allowing for tailored products and marketing strategies that align with consumer sentiments.</a:t>
            </a:r>
            <a:endParaRPr lang="en-IN" sz="2300" dirty="0">
              <a:solidFill>
                <a:schemeClr val="tx1"/>
              </a:solidFill>
            </a:endParaRPr>
          </a:p>
        </p:txBody>
      </p:sp>
    </p:spTree>
    <p:extLst>
      <p:ext uri="{BB962C8B-B14F-4D97-AF65-F5344CB8AC3E}">
        <p14:creationId xmlns:p14="http://schemas.microsoft.com/office/powerpoint/2010/main" val="89195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B81-818D-A0B7-20E9-928F7E8A76D2}"/>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8B328E85-A11B-57E4-0D4A-87B5B50DF1F0}"/>
              </a:ext>
            </a:extLst>
          </p:cNvPr>
          <p:cNvSpPr/>
          <p:nvPr/>
        </p:nvSpPr>
        <p:spPr>
          <a:xfrm>
            <a:off x="0" y="0"/>
            <a:ext cx="12192000"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0D1DEEA-B03B-2BD9-984E-69DF3E3BD79C}"/>
              </a:ext>
            </a:extLst>
          </p:cNvPr>
          <p:cNvSpPr/>
          <p:nvPr/>
        </p:nvSpPr>
        <p:spPr>
          <a:xfrm>
            <a:off x="-218335" y="0"/>
            <a:ext cx="2274570" cy="6858000"/>
          </a:xfrm>
          <a:prstGeom prst="rect">
            <a:avLst/>
          </a:prstGeom>
          <a:solidFill>
            <a:srgbClr val="F1E7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84A9F73-C80F-983A-9B13-0099F624F1E8}"/>
              </a:ext>
            </a:extLst>
          </p:cNvPr>
          <p:cNvSpPr/>
          <p:nvPr/>
        </p:nvSpPr>
        <p:spPr>
          <a:xfrm>
            <a:off x="710565" y="365125"/>
            <a:ext cx="10770870" cy="14973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dirty="0">
                <a:effectLst>
                  <a:outerShdw blurRad="38100" dist="38100" dir="2700000" algn="tl">
                    <a:srgbClr val="000000">
                      <a:alpha val="43137"/>
                    </a:srgbClr>
                  </a:outerShdw>
                </a:effectLst>
                <a:latin typeface="Aptos" panose="020B0004020202020204" pitchFamily="34" charset="0"/>
              </a:rPr>
              <a:t>Integration with Other Technologies</a:t>
            </a:r>
          </a:p>
        </p:txBody>
      </p:sp>
      <p:sp>
        <p:nvSpPr>
          <p:cNvPr id="6" name="Rectangle 5">
            <a:extLst>
              <a:ext uri="{FF2B5EF4-FFF2-40B4-BE49-F238E27FC236}">
                <a16:creationId xmlns:a16="http://schemas.microsoft.com/office/drawing/2014/main" id="{87E66DA4-AC7B-DA3E-CA78-6AD819002E66}"/>
              </a:ext>
            </a:extLst>
          </p:cNvPr>
          <p:cNvSpPr/>
          <p:nvPr/>
        </p:nvSpPr>
        <p:spPr>
          <a:xfrm>
            <a:off x="1200150" y="2388870"/>
            <a:ext cx="5863590" cy="36804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a:t>
            </a:r>
            <a:r>
              <a:rPr lang="en-US" sz="2400" dirty="0"/>
              <a:t>egrating sentiment analysis with Al </a:t>
            </a:r>
            <a:r>
              <a:rPr lang="en-US" sz="2400" dirty="0">
                <a:solidFill>
                  <a:schemeClr val="tx1"/>
                </a:solidFill>
              </a:rPr>
              <a:t>system</a:t>
            </a:r>
            <a:r>
              <a:rPr lang="en-US" sz="2400" dirty="0"/>
              <a:t>s such as chatbots and voice assistants </a:t>
            </a:r>
            <a:r>
              <a:rPr lang="en-US" sz="2400" dirty="0">
                <a:solidFill>
                  <a:schemeClr val="tx1"/>
                </a:solidFill>
              </a:rPr>
              <a:t>co</a:t>
            </a:r>
            <a:r>
              <a:rPr lang="en-US" sz="2400" dirty="0"/>
              <a:t>uld provide more personalized user </a:t>
            </a:r>
            <a:r>
              <a:rPr lang="en-US" sz="2400" dirty="0">
                <a:solidFill>
                  <a:schemeClr val="tx1"/>
                </a:solidFill>
              </a:rPr>
              <a:t>experi</a:t>
            </a:r>
            <a:r>
              <a:rPr lang="en-US" sz="2400" dirty="0"/>
              <a:t>ences. Moreover, combining sentiment </a:t>
            </a:r>
            <a:r>
              <a:rPr lang="en-US" sz="2400" dirty="0">
                <a:solidFill>
                  <a:schemeClr val="tx1"/>
                </a:solidFill>
              </a:rPr>
              <a:t>data</a:t>
            </a:r>
            <a:r>
              <a:rPr lang="en-US" sz="2400" dirty="0"/>
              <a:t> with predictive analytics can inform </a:t>
            </a:r>
            <a:r>
              <a:rPr lang="en-US" sz="2400" dirty="0">
                <a:solidFill>
                  <a:schemeClr val="tx1"/>
                </a:solidFill>
              </a:rPr>
              <a:t>pr</a:t>
            </a:r>
            <a:r>
              <a:rPr lang="en-US" sz="2400" dirty="0"/>
              <a:t>oduct development and customer engagement strategies.</a:t>
            </a:r>
            <a:endParaRPr lang="en-IN" sz="2400" dirty="0"/>
          </a:p>
        </p:txBody>
      </p:sp>
      <p:pic>
        <p:nvPicPr>
          <p:cNvPr id="8" name="Picture 7">
            <a:extLst>
              <a:ext uri="{FF2B5EF4-FFF2-40B4-BE49-F238E27FC236}">
                <a16:creationId xmlns:a16="http://schemas.microsoft.com/office/drawing/2014/main" id="{FF8845BC-F414-0B33-E913-BBD150E7A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561" y="2362100"/>
            <a:ext cx="3957738" cy="3871161"/>
          </a:xfrm>
          <a:prstGeom prst="rect">
            <a:avLst/>
          </a:prstGeom>
        </p:spPr>
      </p:pic>
    </p:spTree>
    <p:extLst>
      <p:ext uri="{BB962C8B-B14F-4D97-AF65-F5344CB8AC3E}">
        <p14:creationId xmlns:p14="http://schemas.microsoft.com/office/powerpoint/2010/main" val="168482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BEDA-59C7-7C50-E55E-7E746D29D7CB}"/>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D2B26C95-CE9A-375A-1017-889CF11800C5}"/>
              </a:ext>
            </a:extLst>
          </p:cNvPr>
          <p:cNvSpPr/>
          <p:nvPr/>
        </p:nvSpPr>
        <p:spPr>
          <a:xfrm>
            <a:off x="10851" y="-30841"/>
            <a:ext cx="12192000" cy="6858000"/>
          </a:xfrm>
          <a:prstGeom prst="rect">
            <a:avLst/>
          </a:prstGeom>
          <a:solidFill>
            <a:srgbClr val="F1E7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CODE </a:t>
            </a:r>
          </a:p>
        </p:txBody>
      </p:sp>
      <p:sp>
        <p:nvSpPr>
          <p:cNvPr id="6" name="Rectangle 5">
            <a:extLst>
              <a:ext uri="{FF2B5EF4-FFF2-40B4-BE49-F238E27FC236}">
                <a16:creationId xmlns:a16="http://schemas.microsoft.com/office/drawing/2014/main" id="{6A3C0DC6-7061-56D7-77AD-8741382BC201}"/>
              </a:ext>
            </a:extLst>
          </p:cNvPr>
          <p:cNvSpPr/>
          <p:nvPr/>
        </p:nvSpPr>
        <p:spPr>
          <a:xfrm rot="18955888">
            <a:off x="6131917" y="-1505097"/>
            <a:ext cx="7840980" cy="2823210"/>
          </a:xfrm>
          <a:prstGeom prst="rect">
            <a:avLst/>
          </a:prstGeom>
          <a:noFill/>
          <a:ln w="38100">
            <a:solidFill>
              <a:srgbClr val="21B4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AA53243-2E28-B857-E370-D7CE7FFBA25A}"/>
              </a:ext>
            </a:extLst>
          </p:cNvPr>
          <p:cNvSpPr/>
          <p:nvPr/>
        </p:nvSpPr>
        <p:spPr>
          <a:xfrm rot="18955888">
            <a:off x="-3265843" y="-601980"/>
            <a:ext cx="7840980" cy="2823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294E113-97D1-342F-67D4-461E0EBC8949}"/>
              </a:ext>
            </a:extLst>
          </p:cNvPr>
          <p:cNvSpPr/>
          <p:nvPr/>
        </p:nvSpPr>
        <p:spPr>
          <a:xfrm rot="18955888">
            <a:off x="417700" y="4005131"/>
            <a:ext cx="7840980" cy="2823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61DDE597-8AB2-3E50-D38B-EA8558D812B9}"/>
              </a:ext>
            </a:extLst>
          </p:cNvPr>
          <p:cNvSpPr/>
          <p:nvPr/>
        </p:nvSpPr>
        <p:spPr>
          <a:xfrm rot="18955888">
            <a:off x="4848686" y="3821906"/>
            <a:ext cx="7840980" cy="2823210"/>
          </a:xfrm>
          <a:prstGeom prst="rect">
            <a:avLst/>
          </a:prstGeom>
          <a:noFill/>
          <a:ln>
            <a:solidFill>
              <a:srgbClr val="21B4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C575F13-F403-7757-956C-CA080A76682D}"/>
              </a:ext>
            </a:extLst>
          </p:cNvPr>
          <p:cNvSpPr/>
          <p:nvPr/>
        </p:nvSpPr>
        <p:spPr>
          <a:xfrm rot="18955888">
            <a:off x="7382923" y="5469927"/>
            <a:ext cx="7840980" cy="2823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D2E6A8D-F827-5224-56DF-93EC51EF0D4F}"/>
              </a:ext>
            </a:extLst>
          </p:cNvPr>
          <p:cNvSpPr/>
          <p:nvPr/>
        </p:nvSpPr>
        <p:spPr>
          <a:xfrm rot="18955888">
            <a:off x="4400752" y="-3901416"/>
            <a:ext cx="7840980" cy="2823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C867797-0E12-93F0-8ACD-F0D157D36814}"/>
              </a:ext>
            </a:extLst>
          </p:cNvPr>
          <p:cNvSpPr/>
          <p:nvPr/>
        </p:nvSpPr>
        <p:spPr>
          <a:xfrm rot="18955888">
            <a:off x="10549342" y="-1723627"/>
            <a:ext cx="7840980" cy="2823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65E1D2D-7C8C-6787-1813-20032977F5DF}"/>
              </a:ext>
            </a:extLst>
          </p:cNvPr>
          <p:cNvSpPr/>
          <p:nvPr/>
        </p:nvSpPr>
        <p:spPr>
          <a:xfrm rot="18955888">
            <a:off x="-1332826" y="1615440"/>
            <a:ext cx="7840980" cy="2823210"/>
          </a:xfrm>
          <a:prstGeom prst="rect">
            <a:avLst/>
          </a:prstGeom>
          <a:noFill/>
          <a:ln w="38100">
            <a:solidFill>
              <a:srgbClr val="21B4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DF95BDF-560F-E460-9AD9-EFC223EB04F5}"/>
              </a:ext>
            </a:extLst>
          </p:cNvPr>
          <p:cNvSpPr/>
          <p:nvPr/>
        </p:nvSpPr>
        <p:spPr>
          <a:xfrm>
            <a:off x="-490558" y="20783"/>
            <a:ext cx="7492793" cy="26674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u="sng" dirty="0">
                <a:effectLst>
                  <a:outerShdw blurRad="38100" dist="38100" dir="2700000" algn="tl">
                    <a:srgbClr val="000000">
                      <a:alpha val="43137"/>
                    </a:srgbClr>
                  </a:outerShdw>
                </a:effectLst>
                <a:latin typeface="Aptos" panose="020B0004020202020204" pitchFamily="34" charset="0"/>
              </a:rPr>
              <a:t>CODE </a:t>
            </a:r>
            <a:r>
              <a:rPr lang="en-IN" sz="4400" b="1" u="sng" dirty="0">
                <a:solidFill>
                  <a:schemeClr val="tx1"/>
                </a:solidFill>
                <a:effectLst>
                  <a:outerShdw blurRad="38100" dist="38100" dir="2700000" algn="tl">
                    <a:srgbClr val="000000">
                      <a:alpha val="43137"/>
                    </a:srgbClr>
                  </a:outerShdw>
                </a:effectLst>
                <a:latin typeface="Aptos" panose="020B0004020202020204" pitchFamily="34" charset="0"/>
              </a:rPr>
              <a:t>EXECUTION</a:t>
            </a:r>
          </a:p>
        </p:txBody>
      </p:sp>
      <mc:AlternateContent xmlns:mc="http://schemas.openxmlformats.org/markup-compatibility/2006">
        <mc:Choice xmlns:pslz="http://schemas.microsoft.com/office/powerpoint/2016/slidezoom" Requires="pslz">
          <p:graphicFrame>
            <p:nvGraphicFramePr>
              <p:cNvPr id="17" name="Slide Zoom 16">
                <a:extLst>
                  <a:ext uri="{FF2B5EF4-FFF2-40B4-BE49-F238E27FC236}">
                    <a16:creationId xmlns:a16="http://schemas.microsoft.com/office/drawing/2014/main" id="{86EC4E89-5888-7D49-B54C-6670808B94CD}"/>
                  </a:ext>
                </a:extLst>
              </p:cNvPr>
              <p:cNvGraphicFramePr>
                <a:graphicFrameLocks noChangeAspect="1"/>
              </p:cNvGraphicFramePr>
              <p:nvPr>
                <p:extLst>
                  <p:ext uri="{D42A27DB-BD31-4B8C-83A1-F6EECF244321}">
                    <p14:modId xmlns:p14="http://schemas.microsoft.com/office/powerpoint/2010/main" val="1468339148"/>
                  </p:ext>
                </p:extLst>
              </p:nvPr>
            </p:nvGraphicFramePr>
            <p:xfrm>
              <a:off x="628557" y="3155216"/>
              <a:ext cx="2081825" cy="1171026"/>
            </p:xfrm>
            <a:graphic>
              <a:graphicData uri="http://schemas.microsoft.com/office/powerpoint/2016/slidezoom">
                <pslz:sldZm>
                  <pslz:sldZmObj sldId="285" cId="1768254895">
                    <pslz:zmPr id="{B80675F7-9968-4D2F-B884-AE271018FEEF}" returnToParent="0" transitionDur="1000">
                      <p166:blipFill xmlns:p166="http://schemas.microsoft.com/office/powerpoint/2016/6/main">
                        <a:blip r:embed="rId2"/>
                        <a:stretch>
                          <a:fillRect/>
                        </a:stretch>
                      </p166:blipFill>
                      <p166:spPr xmlns:p166="http://schemas.microsoft.com/office/powerpoint/2016/6/main">
                        <a:xfrm>
                          <a:off x="0" y="0"/>
                          <a:ext cx="2081825" cy="1171026"/>
                        </a:xfrm>
                        <a:prstGeom prst="rect">
                          <a:avLst/>
                        </a:prstGeom>
                        <a:ln w="3175">
                          <a:solidFill>
                            <a:prstClr val="ltGray"/>
                          </a:solidFill>
                        </a:ln>
                      </p166:spPr>
                    </pslz:zmPr>
                  </pslz:sldZmObj>
                </pslz:sldZm>
              </a:graphicData>
            </a:graphic>
          </p:graphicFrame>
        </mc:Choice>
        <mc:Fallback>
          <p:pic>
            <p:nvPicPr>
              <p:cNvPr id="17" name="Slide Zoom 16">
                <a:hlinkClick r:id="rId3" action="ppaction://hlinksldjump"/>
                <a:extLst>
                  <a:ext uri="{FF2B5EF4-FFF2-40B4-BE49-F238E27FC236}">
                    <a16:creationId xmlns:a16="http://schemas.microsoft.com/office/drawing/2014/main" id="{86EC4E89-5888-7D49-B54C-6670808B94CD}"/>
                  </a:ext>
                </a:extLst>
              </p:cNvPr>
              <p:cNvPicPr>
                <a:picLocks noGrp="1" noRot="1" noChangeAspect="1" noMove="1" noResize="1" noEditPoints="1" noAdjustHandles="1" noChangeArrowheads="1" noChangeShapeType="1"/>
              </p:cNvPicPr>
              <p:nvPr/>
            </p:nvPicPr>
            <p:blipFill>
              <a:blip r:embed="rId2"/>
              <a:stretch>
                <a:fillRect/>
              </a:stretch>
            </p:blipFill>
            <p:spPr>
              <a:xfrm>
                <a:off x="628557" y="3155216"/>
                <a:ext cx="2081825" cy="117102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Slide Zoom 18">
                <a:extLst>
                  <a:ext uri="{FF2B5EF4-FFF2-40B4-BE49-F238E27FC236}">
                    <a16:creationId xmlns:a16="http://schemas.microsoft.com/office/drawing/2014/main" id="{31527F1B-5DB4-00D8-DDBC-030C1358895F}"/>
                  </a:ext>
                </a:extLst>
              </p:cNvPr>
              <p:cNvGraphicFramePr>
                <a:graphicFrameLocks noChangeAspect="1"/>
              </p:cNvGraphicFramePr>
              <p:nvPr>
                <p:extLst>
                  <p:ext uri="{D42A27DB-BD31-4B8C-83A1-F6EECF244321}">
                    <p14:modId xmlns:p14="http://schemas.microsoft.com/office/powerpoint/2010/main" val="118863897"/>
                  </p:ext>
                </p:extLst>
              </p:nvPr>
            </p:nvGraphicFramePr>
            <p:xfrm>
              <a:off x="2104070" y="4443683"/>
              <a:ext cx="2081825" cy="1171026"/>
            </p:xfrm>
            <a:graphic>
              <a:graphicData uri="http://schemas.microsoft.com/office/powerpoint/2016/slidezoom">
                <pslz:sldZm>
                  <pslz:sldZmObj sldId="286" cId="4048341138">
                    <pslz:zmPr id="{396D0561-527A-473E-BEEE-8C0B19ED100E}" returnToParent="0" transitionDur="1000">
                      <p166:blipFill xmlns:p166="http://schemas.microsoft.com/office/powerpoint/2016/6/main">
                        <a:blip r:embed="rId2"/>
                        <a:stretch>
                          <a:fillRect/>
                        </a:stretch>
                      </p166:blipFill>
                      <p166:spPr xmlns:p166="http://schemas.microsoft.com/office/powerpoint/2016/6/main">
                        <a:xfrm>
                          <a:off x="0" y="0"/>
                          <a:ext cx="2081825" cy="1171026"/>
                        </a:xfrm>
                        <a:prstGeom prst="rect">
                          <a:avLst/>
                        </a:prstGeom>
                        <a:ln w="3175">
                          <a:solidFill>
                            <a:prstClr val="ltGray"/>
                          </a:solidFill>
                        </a:ln>
                      </p166:spPr>
                    </pslz:zmPr>
                  </pslz:sldZmObj>
                </pslz:sldZm>
              </a:graphicData>
            </a:graphic>
          </p:graphicFrame>
        </mc:Choice>
        <mc:Fallback>
          <p:pic>
            <p:nvPicPr>
              <p:cNvPr id="19" name="Slide Zoom 18">
                <a:hlinkClick r:id="rId4" action="ppaction://hlinksldjump"/>
                <a:extLst>
                  <a:ext uri="{FF2B5EF4-FFF2-40B4-BE49-F238E27FC236}">
                    <a16:creationId xmlns:a16="http://schemas.microsoft.com/office/drawing/2014/main" id="{31527F1B-5DB4-00D8-DDBC-030C1358895F}"/>
                  </a:ext>
                </a:extLst>
              </p:cNvPr>
              <p:cNvPicPr>
                <a:picLocks noGrp="1" noRot="1" noChangeAspect="1" noMove="1" noResize="1" noEditPoints="1" noAdjustHandles="1" noChangeArrowheads="1" noChangeShapeType="1"/>
              </p:cNvPicPr>
              <p:nvPr/>
            </p:nvPicPr>
            <p:blipFill>
              <a:blip r:embed="rId2"/>
              <a:stretch>
                <a:fillRect/>
              </a:stretch>
            </p:blipFill>
            <p:spPr>
              <a:xfrm>
                <a:off x="2104070" y="4443683"/>
                <a:ext cx="2081825" cy="117102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1" name="Slide Zoom 20">
                <a:extLst>
                  <a:ext uri="{FF2B5EF4-FFF2-40B4-BE49-F238E27FC236}">
                    <a16:creationId xmlns:a16="http://schemas.microsoft.com/office/drawing/2014/main" id="{0476D199-546F-7562-B911-3C9771FC0ED1}"/>
                  </a:ext>
                </a:extLst>
              </p:cNvPr>
              <p:cNvGraphicFramePr>
                <a:graphicFrameLocks noChangeAspect="1"/>
              </p:cNvGraphicFramePr>
              <p:nvPr>
                <p:extLst>
                  <p:ext uri="{D42A27DB-BD31-4B8C-83A1-F6EECF244321}">
                    <p14:modId xmlns:p14="http://schemas.microsoft.com/office/powerpoint/2010/main" val="2684477750"/>
                  </p:ext>
                </p:extLst>
              </p:nvPr>
            </p:nvGraphicFramePr>
            <p:xfrm>
              <a:off x="7213716" y="341710"/>
              <a:ext cx="2081825" cy="1171026"/>
            </p:xfrm>
            <a:graphic>
              <a:graphicData uri="http://schemas.microsoft.com/office/powerpoint/2016/slidezoom">
                <pslz:sldZm>
                  <pslz:sldZmObj sldId="287" cId="2885549595">
                    <pslz:zmPr id="{326A85B4-4B81-4129-9077-6E381EFC2F2A}" returnToParent="0" transitionDur="1000">
                      <p166:blipFill xmlns:p166="http://schemas.microsoft.com/office/powerpoint/2016/6/main">
                        <a:blip r:embed="rId5"/>
                        <a:stretch>
                          <a:fillRect/>
                        </a:stretch>
                      </p166:blipFill>
                      <p166:spPr xmlns:p166="http://schemas.microsoft.com/office/powerpoint/2016/6/main">
                        <a:xfrm>
                          <a:off x="0" y="0"/>
                          <a:ext cx="2081825" cy="1171026"/>
                        </a:xfrm>
                        <a:prstGeom prst="rect">
                          <a:avLst/>
                        </a:prstGeom>
                        <a:ln w="3175">
                          <a:solidFill>
                            <a:prstClr val="ltGray"/>
                          </a:solidFill>
                        </a:ln>
                      </p166:spPr>
                    </pslz:zmPr>
                  </pslz:sldZmObj>
                </pslz:sldZm>
              </a:graphicData>
            </a:graphic>
          </p:graphicFrame>
        </mc:Choice>
        <mc:Fallback>
          <p:pic>
            <p:nvPicPr>
              <p:cNvPr id="21" name="Slide Zoom 20">
                <a:hlinkClick r:id="rId6" action="ppaction://hlinksldjump"/>
                <a:extLst>
                  <a:ext uri="{FF2B5EF4-FFF2-40B4-BE49-F238E27FC236}">
                    <a16:creationId xmlns:a16="http://schemas.microsoft.com/office/drawing/2014/main" id="{0476D199-546F-7562-B911-3C9771FC0ED1}"/>
                  </a:ext>
                </a:extLst>
              </p:cNvPr>
              <p:cNvPicPr>
                <a:picLocks noGrp="1" noRot="1" noChangeAspect="1" noMove="1" noResize="1" noEditPoints="1" noAdjustHandles="1" noChangeArrowheads="1" noChangeShapeType="1"/>
              </p:cNvPicPr>
              <p:nvPr/>
            </p:nvPicPr>
            <p:blipFill>
              <a:blip r:embed="rId5"/>
              <a:stretch>
                <a:fillRect/>
              </a:stretch>
            </p:blipFill>
            <p:spPr>
              <a:xfrm>
                <a:off x="7213716" y="341710"/>
                <a:ext cx="2081825" cy="117102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5" name="Slide Zoom 24">
                <a:extLst>
                  <a:ext uri="{FF2B5EF4-FFF2-40B4-BE49-F238E27FC236}">
                    <a16:creationId xmlns:a16="http://schemas.microsoft.com/office/drawing/2014/main" id="{A77B44E9-6C3F-DDE3-0523-119FDE3274AF}"/>
                  </a:ext>
                </a:extLst>
              </p:cNvPr>
              <p:cNvGraphicFramePr>
                <a:graphicFrameLocks noChangeAspect="1"/>
              </p:cNvGraphicFramePr>
              <p:nvPr>
                <p:extLst>
                  <p:ext uri="{D42A27DB-BD31-4B8C-83A1-F6EECF244321}">
                    <p14:modId xmlns:p14="http://schemas.microsoft.com/office/powerpoint/2010/main" val="2357901584"/>
                  </p:ext>
                </p:extLst>
              </p:nvPr>
            </p:nvGraphicFramePr>
            <p:xfrm>
              <a:off x="5365743" y="4638474"/>
              <a:ext cx="1892568" cy="1064569"/>
            </p:xfrm>
            <a:graphic>
              <a:graphicData uri="http://schemas.microsoft.com/office/powerpoint/2016/slidezoom">
                <pslz:sldZm>
                  <pslz:sldZmObj sldId="289" cId="955987807">
                    <pslz:zmPr id="{EEC47D62-DB86-48FA-8D4B-B9FE63CB5C8C}" returnToParent="0" transitionDur="1000">
                      <p166:blipFill xmlns:p166="http://schemas.microsoft.com/office/powerpoint/2016/6/main">
                        <a:blip r:embed="rId7"/>
                        <a:stretch>
                          <a:fillRect/>
                        </a:stretch>
                      </p166:blipFill>
                      <p166:spPr xmlns:p166="http://schemas.microsoft.com/office/powerpoint/2016/6/main">
                        <a:xfrm>
                          <a:off x="0" y="0"/>
                          <a:ext cx="1892568" cy="1064569"/>
                        </a:xfrm>
                        <a:prstGeom prst="rect">
                          <a:avLst/>
                        </a:prstGeom>
                        <a:ln w="3175">
                          <a:solidFill>
                            <a:prstClr val="ltGray"/>
                          </a:solidFill>
                        </a:ln>
                      </p166:spPr>
                    </pslz:zmPr>
                  </pslz:sldZmObj>
                </pslz:sldZm>
              </a:graphicData>
            </a:graphic>
          </p:graphicFrame>
        </mc:Choice>
        <mc:Fallback>
          <p:pic>
            <p:nvPicPr>
              <p:cNvPr id="25" name="Slide Zoom 24">
                <a:hlinkClick r:id="rId8" action="ppaction://hlinksldjump"/>
                <a:extLst>
                  <a:ext uri="{FF2B5EF4-FFF2-40B4-BE49-F238E27FC236}">
                    <a16:creationId xmlns:a16="http://schemas.microsoft.com/office/drawing/2014/main" id="{A77B44E9-6C3F-DDE3-0523-119FDE3274AF}"/>
                  </a:ext>
                </a:extLst>
              </p:cNvPr>
              <p:cNvPicPr>
                <a:picLocks noGrp="1" noRot="1" noChangeAspect="1" noMove="1" noResize="1" noEditPoints="1" noAdjustHandles="1" noChangeArrowheads="1" noChangeShapeType="1"/>
              </p:cNvPicPr>
              <p:nvPr/>
            </p:nvPicPr>
            <p:blipFill>
              <a:blip r:embed="rId7"/>
              <a:stretch>
                <a:fillRect/>
              </a:stretch>
            </p:blipFill>
            <p:spPr>
              <a:xfrm>
                <a:off x="5365743" y="4638474"/>
                <a:ext cx="1892568" cy="106456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7" name="Slide Zoom 26">
                <a:extLst>
                  <a:ext uri="{FF2B5EF4-FFF2-40B4-BE49-F238E27FC236}">
                    <a16:creationId xmlns:a16="http://schemas.microsoft.com/office/drawing/2014/main" id="{CCF18FEA-27A0-91AC-B21C-8259B0CD4F2C}"/>
                  </a:ext>
                </a:extLst>
              </p:cNvPr>
              <p:cNvGraphicFramePr>
                <a:graphicFrameLocks noChangeAspect="1"/>
              </p:cNvGraphicFramePr>
              <p:nvPr>
                <p:extLst>
                  <p:ext uri="{D42A27DB-BD31-4B8C-83A1-F6EECF244321}">
                    <p14:modId xmlns:p14="http://schemas.microsoft.com/office/powerpoint/2010/main" val="4232194250"/>
                  </p:ext>
                </p:extLst>
              </p:nvPr>
            </p:nvGraphicFramePr>
            <p:xfrm>
              <a:off x="7288353" y="1761630"/>
              <a:ext cx="1892568" cy="1064569"/>
            </p:xfrm>
            <a:graphic>
              <a:graphicData uri="http://schemas.microsoft.com/office/powerpoint/2016/slidezoom">
                <pslz:sldZm>
                  <pslz:sldZmObj sldId="290" cId="3116794991">
                    <pslz:zmPr id="{D78E135C-AB1F-45AE-9CF4-984090906AEB}" returnToParent="0" transitionDur="1000">
                      <p166:blipFill xmlns:p166="http://schemas.microsoft.com/office/powerpoint/2016/6/main">
                        <a:blip r:embed="rId9"/>
                        <a:stretch>
                          <a:fillRect/>
                        </a:stretch>
                      </p166:blipFill>
                      <p166:spPr xmlns:p166="http://schemas.microsoft.com/office/powerpoint/2016/6/main">
                        <a:xfrm>
                          <a:off x="0" y="0"/>
                          <a:ext cx="1892568" cy="1064569"/>
                        </a:xfrm>
                        <a:prstGeom prst="rect">
                          <a:avLst/>
                        </a:prstGeom>
                        <a:ln w="3175">
                          <a:solidFill>
                            <a:prstClr val="ltGray"/>
                          </a:solidFill>
                        </a:ln>
                      </p166:spPr>
                    </pslz:zmPr>
                  </pslz:sldZmObj>
                </pslz:sldZm>
              </a:graphicData>
            </a:graphic>
          </p:graphicFrame>
        </mc:Choice>
        <mc:Fallback>
          <p:pic>
            <p:nvPicPr>
              <p:cNvPr id="27" name="Slide Zoom 26">
                <a:hlinkClick r:id="rId10" action="ppaction://hlinksldjump"/>
                <a:extLst>
                  <a:ext uri="{FF2B5EF4-FFF2-40B4-BE49-F238E27FC236}">
                    <a16:creationId xmlns:a16="http://schemas.microsoft.com/office/drawing/2014/main" id="{CCF18FEA-27A0-91AC-B21C-8259B0CD4F2C}"/>
                  </a:ext>
                </a:extLst>
              </p:cNvPr>
              <p:cNvPicPr>
                <a:picLocks noGrp="1" noRot="1" noChangeAspect="1" noMove="1" noResize="1" noEditPoints="1" noAdjustHandles="1" noChangeArrowheads="1" noChangeShapeType="1"/>
              </p:cNvPicPr>
              <p:nvPr/>
            </p:nvPicPr>
            <p:blipFill>
              <a:blip r:embed="rId9"/>
              <a:stretch>
                <a:fillRect/>
              </a:stretch>
            </p:blipFill>
            <p:spPr>
              <a:xfrm>
                <a:off x="7288353" y="1761630"/>
                <a:ext cx="1892568" cy="106456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9" name="Slide Zoom 28">
                <a:extLst>
                  <a:ext uri="{FF2B5EF4-FFF2-40B4-BE49-F238E27FC236}">
                    <a16:creationId xmlns:a16="http://schemas.microsoft.com/office/drawing/2014/main" id="{F528A99B-BBB0-B52A-623D-77691C13797D}"/>
                  </a:ext>
                </a:extLst>
              </p:cNvPr>
              <p:cNvGraphicFramePr>
                <a:graphicFrameLocks noChangeAspect="1"/>
              </p:cNvGraphicFramePr>
              <p:nvPr>
                <p:extLst>
                  <p:ext uri="{D42A27DB-BD31-4B8C-83A1-F6EECF244321}">
                    <p14:modId xmlns:p14="http://schemas.microsoft.com/office/powerpoint/2010/main" val="3891482246"/>
                  </p:ext>
                </p:extLst>
              </p:nvPr>
            </p:nvGraphicFramePr>
            <p:xfrm>
              <a:off x="7435716" y="5473661"/>
              <a:ext cx="1892568" cy="1064569"/>
            </p:xfrm>
            <a:graphic>
              <a:graphicData uri="http://schemas.microsoft.com/office/powerpoint/2016/slidezoom">
                <pslz:sldZm>
                  <pslz:sldZmObj sldId="291" cId="1461616835">
                    <pslz:zmPr id="{384C589E-A519-4C23-88ED-FC4ED224DD8E}" returnToParent="0" transitionDur="1000">
                      <p166:blipFill xmlns:p166="http://schemas.microsoft.com/office/powerpoint/2016/6/main">
                        <a:blip r:embed="rId11"/>
                        <a:stretch>
                          <a:fillRect/>
                        </a:stretch>
                      </p166:blipFill>
                      <p166:spPr xmlns:p166="http://schemas.microsoft.com/office/powerpoint/2016/6/main">
                        <a:xfrm>
                          <a:off x="0" y="0"/>
                          <a:ext cx="1892568" cy="1064569"/>
                        </a:xfrm>
                        <a:prstGeom prst="rect">
                          <a:avLst/>
                        </a:prstGeom>
                        <a:ln w="3175">
                          <a:solidFill>
                            <a:prstClr val="ltGray"/>
                          </a:solidFill>
                        </a:ln>
                      </p166:spPr>
                    </pslz:zmPr>
                  </pslz:sldZmObj>
                </pslz:sldZm>
              </a:graphicData>
            </a:graphic>
          </p:graphicFrame>
        </mc:Choice>
        <mc:Fallback>
          <p:pic>
            <p:nvPicPr>
              <p:cNvPr id="29" name="Slide Zoom 28">
                <a:hlinkClick r:id="rId12" action="ppaction://hlinksldjump"/>
                <a:extLst>
                  <a:ext uri="{FF2B5EF4-FFF2-40B4-BE49-F238E27FC236}">
                    <a16:creationId xmlns:a16="http://schemas.microsoft.com/office/drawing/2014/main" id="{F528A99B-BBB0-B52A-623D-77691C13797D}"/>
                  </a:ext>
                </a:extLst>
              </p:cNvPr>
              <p:cNvPicPr>
                <a:picLocks noGrp="1" noRot="1" noChangeAspect="1" noMove="1" noResize="1" noEditPoints="1" noAdjustHandles="1" noChangeArrowheads="1" noChangeShapeType="1"/>
              </p:cNvPicPr>
              <p:nvPr/>
            </p:nvPicPr>
            <p:blipFill>
              <a:blip r:embed="rId11"/>
              <a:stretch>
                <a:fillRect/>
              </a:stretch>
            </p:blipFill>
            <p:spPr>
              <a:xfrm>
                <a:off x="7435716" y="5473661"/>
                <a:ext cx="1892568" cy="1064569"/>
              </a:xfrm>
              <a:prstGeom prst="rect">
                <a:avLst/>
              </a:prstGeom>
              <a:ln w="3175">
                <a:solidFill>
                  <a:prstClr val="ltGray"/>
                </a:solidFill>
              </a:ln>
            </p:spPr>
          </p:pic>
        </mc:Fallback>
      </mc:AlternateContent>
      <p:sp>
        <p:nvSpPr>
          <p:cNvPr id="30" name="Flowchart: Connector 29">
            <a:extLst>
              <a:ext uri="{FF2B5EF4-FFF2-40B4-BE49-F238E27FC236}">
                <a16:creationId xmlns:a16="http://schemas.microsoft.com/office/drawing/2014/main" id="{4910D63C-C9AF-EF78-F581-C6104032A9EB}"/>
              </a:ext>
            </a:extLst>
          </p:cNvPr>
          <p:cNvSpPr/>
          <p:nvPr/>
        </p:nvSpPr>
        <p:spPr>
          <a:xfrm>
            <a:off x="709865" y="4315397"/>
            <a:ext cx="1218801" cy="1153250"/>
          </a:xfrm>
          <a:prstGeom prst="flowChartConnector">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600" dirty="0"/>
              <a:t>😉</a:t>
            </a:r>
          </a:p>
        </p:txBody>
      </p:sp>
      <p:sp>
        <p:nvSpPr>
          <p:cNvPr id="31" name="Flowchart: Connector 30">
            <a:extLst>
              <a:ext uri="{FF2B5EF4-FFF2-40B4-BE49-F238E27FC236}">
                <a16:creationId xmlns:a16="http://schemas.microsoft.com/office/drawing/2014/main" id="{EAA54ED7-EC8B-8A72-0E0A-721307A88850}"/>
              </a:ext>
            </a:extLst>
          </p:cNvPr>
          <p:cNvSpPr/>
          <p:nvPr/>
        </p:nvSpPr>
        <p:spPr>
          <a:xfrm>
            <a:off x="2911404" y="3255942"/>
            <a:ext cx="1218801" cy="1153250"/>
          </a:xfrm>
          <a:prstGeom prst="flowChartConnector">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600" dirty="0"/>
              <a:t>👍</a:t>
            </a:r>
          </a:p>
        </p:txBody>
      </p:sp>
      <p:sp>
        <p:nvSpPr>
          <p:cNvPr id="32" name="Flowchart: Connector 31">
            <a:extLst>
              <a:ext uri="{FF2B5EF4-FFF2-40B4-BE49-F238E27FC236}">
                <a16:creationId xmlns:a16="http://schemas.microsoft.com/office/drawing/2014/main" id="{253A7631-3CD5-98D3-1859-BE22305FC4AB}"/>
              </a:ext>
            </a:extLst>
          </p:cNvPr>
          <p:cNvSpPr/>
          <p:nvPr/>
        </p:nvSpPr>
        <p:spPr>
          <a:xfrm>
            <a:off x="8495269" y="1119835"/>
            <a:ext cx="915704" cy="866454"/>
          </a:xfrm>
          <a:prstGeom prst="flowChartConnector">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33" name="Flowchart: Connector 32">
            <a:extLst>
              <a:ext uri="{FF2B5EF4-FFF2-40B4-BE49-F238E27FC236}">
                <a16:creationId xmlns:a16="http://schemas.microsoft.com/office/drawing/2014/main" id="{51EE3EDC-901B-46E0-0E1A-9949324D94AE}"/>
              </a:ext>
            </a:extLst>
          </p:cNvPr>
          <p:cNvSpPr/>
          <p:nvPr/>
        </p:nvSpPr>
        <p:spPr>
          <a:xfrm>
            <a:off x="6870093" y="2348658"/>
            <a:ext cx="915704" cy="953099"/>
          </a:xfrm>
          <a:prstGeom prst="flowChartConnector">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t>
            </a:r>
          </a:p>
        </p:txBody>
      </p:sp>
      <p:sp>
        <p:nvSpPr>
          <p:cNvPr id="36" name="Flowchart: Connector 35">
            <a:extLst>
              <a:ext uri="{FF2B5EF4-FFF2-40B4-BE49-F238E27FC236}">
                <a16:creationId xmlns:a16="http://schemas.microsoft.com/office/drawing/2014/main" id="{9EE0960E-2928-43CC-24C6-331B35920CFF}"/>
              </a:ext>
            </a:extLst>
          </p:cNvPr>
          <p:cNvSpPr/>
          <p:nvPr/>
        </p:nvSpPr>
        <p:spPr>
          <a:xfrm>
            <a:off x="6743717" y="5343185"/>
            <a:ext cx="915704" cy="866454"/>
          </a:xfrm>
          <a:prstGeom prst="flowChartConnector">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500" dirty="0"/>
              <a:t>😂</a:t>
            </a:r>
          </a:p>
        </p:txBody>
      </p:sp>
    </p:spTree>
    <p:extLst>
      <p:ext uri="{BB962C8B-B14F-4D97-AF65-F5344CB8AC3E}">
        <p14:creationId xmlns:p14="http://schemas.microsoft.com/office/powerpoint/2010/main" val="339879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DFC5-C28F-C060-BBC6-9A7EE2EAB39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CFA9186-BFA7-82CE-CCD4-3E0A3D6A9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176825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86B7-E942-71E3-BB24-194A2B30476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2114E9D-07AB-9B5E-17AC-A2B93EEC8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4048341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6978-69E3-8218-E97D-149E0373861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52BB85E-D2B2-8FF9-0E8E-6D07A2B0A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2885549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DCAD-B564-B959-BE52-0417CC18FBCE}"/>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FD77DD5-ED6D-25B9-31C0-D9E077D1A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955987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361-37CA-66EA-E55E-2001397DFE6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2D1EF4A-CA58-7493-BC27-EA6FADAAD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311679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C801-88C9-6475-EBEA-B906FE624CD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9DD4CC9-5ABF-BB00-D793-C52B4B250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0"/>
            <a:ext cx="10550769" cy="6858000"/>
          </a:xfrm>
          <a:prstGeom prst="rect">
            <a:avLst/>
          </a:prstGeom>
        </p:spPr>
      </p:pic>
    </p:spTree>
    <p:extLst>
      <p:ext uri="{BB962C8B-B14F-4D97-AF65-F5344CB8AC3E}">
        <p14:creationId xmlns:p14="http://schemas.microsoft.com/office/powerpoint/2010/main" val="146161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0953FF-0C54-33EE-83E1-777871B62309}"/>
              </a:ext>
            </a:extLst>
          </p:cNvPr>
          <p:cNvSpPr/>
          <p:nvPr/>
        </p:nvSpPr>
        <p:spPr>
          <a:xfrm>
            <a:off x="0" y="0"/>
            <a:ext cx="12192000" cy="6858000"/>
          </a:xfrm>
          <a:prstGeom prst="rect">
            <a:avLst/>
          </a:prstGeom>
          <a:solidFill>
            <a:srgbClr val="D369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94ADBE5-A72B-CC0C-F537-86FAD53D7433}"/>
              </a:ext>
            </a:extLst>
          </p:cNvPr>
          <p:cNvSpPr>
            <a:spLocks noGrp="1"/>
          </p:cNvSpPr>
          <p:nvPr>
            <p:ph type="title"/>
          </p:nvPr>
        </p:nvSpPr>
        <p:spPr/>
        <p:txBody>
          <a:bodyPr/>
          <a:lstStyle/>
          <a:p>
            <a:r>
              <a:rPr lang="en-IN" b="1" dirty="0">
                <a:latin typeface="Aptos" panose="020B0004020202020204" pitchFamily="34" charset="0"/>
              </a:rPr>
              <a:t>Definition of Sentimental Analysis</a:t>
            </a:r>
          </a:p>
        </p:txBody>
      </p:sp>
      <p:sp>
        <p:nvSpPr>
          <p:cNvPr id="3" name="Content Placeholder 2">
            <a:extLst>
              <a:ext uri="{FF2B5EF4-FFF2-40B4-BE49-F238E27FC236}">
                <a16:creationId xmlns:a16="http://schemas.microsoft.com/office/drawing/2014/main" id="{F7EDB526-AA56-BAE5-4E12-B21EF28A851C}"/>
              </a:ext>
            </a:extLst>
          </p:cNvPr>
          <p:cNvSpPr>
            <a:spLocks noGrp="1"/>
          </p:cNvSpPr>
          <p:nvPr>
            <p:ph idx="1"/>
          </p:nvPr>
        </p:nvSpPr>
        <p:spPr>
          <a:xfrm>
            <a:off x="430923" y="1944414"/>
            <a:ext cx="11056883" cy="4232549"/>
          </a:xfrm>
        </p:spPr>
        <p:txBody>
          <a:bodyPr>
            <a:normAutofit/>
          </a:bodyPr>
          <a:lstStyle/>
          <a:p>
            <a:r>
              <a:rPr lang="en-US" dirty="0"/>
              <a:t>Sentiment analysis, often referred</a:t>
            </a:r>
          </a:p>
          <a:p>
            <a:pPr marL="0" indent="0">
              <a:buNone/>
            </a:pPr>
            <a:r>
              <a:rPr lang="en-US" dirty="0"/>
              <a:t> to as opinion mining, utilizes natural</a:t>
            </a:r>
          </a:p>
          <a:p>
            <a:pPr marL="0" indent="0">
              <a:buNone/>
            </a:pPr>
            <a:r>
              <a:rPr lang="en-US" dirty="0"/>
              <a:t> language processing and text analysis </a:t>
            </a:r>
          </a:p>
          <a:p>
            <a:pPr marL="0" indent="0">
              <a:buNone/>
            </a:pPr>
            <a:r>
              <a:rPr lang="en-US" dirty="0"/>
              <a:t>techniques to classify sentiments</a:t>
            </a:r>
          </a:p>
          <a:p>
            <a:pPr marL="0" indent="0">
              <a:buNone/>
            </a:pPr>
            <a:r>
              <a:rPr lang="en-US" dirty="0"/>
              <a:t> expressed in text as positive, negative, or neutral. It involves identifying </a:t>
            </a:r>
          </a:p>
          <a:p>
            <a:pPr marL="0" indent="0">
              <a:buNone/>
            </a:pPr>
            <a:r>
              <a:rPr lang="en-US" dirty="0"/>
              <a:t>emotional tones in written </a:t>
            </a:r>
          </a:p>
          <a:p>
            <a:pPr marL="0" indent="0">
              <a:buNone/>
            </a:pPr>
            <a:r>
              <a:rPr lang="en-US" dirty="0"/>
              <a:t>communications, providing crucial </a:t>
            </a:r>
          </a:p>
          <a:p>
            <a:pPr marL="0" indent="0">
              <a:buNone/>
            </a:pPr>
            <a:r>
              <a:rPr lang="en-US" dirty="0"/>
              <a:t>insights for businesses &amp; researchers.</a:t>
            </a:r>
            <a:endParaRPr lang="en-IN" dirty="0"/>
          </a:p>
        </p:txBody>
      </p:sp>
      <p:cxnSp>
        <p:nvCxnSpPr>
          <p:cNvPr id="8" name="Straight Connector 7">
            <a:extLst>
              <a:ext uri="{FF2B5EF4-FFF2-40B4-BE49-F238E27FC236}">
                <a16:creationId xmlns:a16="http://schemas.microsoft.com/office/drawing/2014/main" id="{ABF59455-B547-D1EA-FCFD-C11B5E317256}"/>
              </a:ext>
            </a:extLst>
          </p:cNvPr>
          <p:cNvCxnSpPr/>
          <p:nvPr/>
        </p:nvCxnSpPr>
        <p:spPr>
          <a:xfrm>
            <a:off x="704194" y="1561171"/>
            <a:ext cx="519480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885B0CE1-1E51-EE5F-3B82-F1F9114F5DEE}"/>
              </a:ext>
            </a:extLst>
          </p:cNvPr>
          <p:cNvCxnSpPr/>
          <p:nvPr/>
        </p:nvCxnSpPr>
        <p:spPr>
          <a:xfrm>
            <a:off x="704388" y="1586612"/>
            <a:ext cx="519480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7976CAF2-35ED-BBE0-F8F8-15EBE2E3AEED}"/>
              </a:ext>
            </a:extLst>
          </p:cNvPr>
          <p:cNvCxnSpPr/>
          <p:nvPr/>
        </p:nvCxnSpPr>
        <p:spPr>
          <a:xfrm>
            <a:off x="700480" y="1602061"/>
            <a:ext cx="5194801" cy="0"/>
          </a:xfrm>
          <a:prstGeom prst="line">
            <a:avLst/>
          </a:prstGeom>
        </p:spPr>
        <p:style>
          <a:lnRef idx="3">
            <a:schemeClr val="accent2"/>
          </a:lnRef>
          <a:fillRef idx="0">
            <a:schemeClr val="accent2"/>
          </a:fillRef>
          <a:effectRef idx="2">
            <a:schemeClr val="accent2"/>
          </a:effectRef>
          <a:fontRef idx="minor">
            <a:schemeClr val="tx1"/>
          </a:fontRef>
        </p:style>
      </p:cxnSp>
      <p:pic>
        <p:nvPicPr>
          <p:cNvPr id="14" name="Picture 13">
            <a:extLst>
              <a:ext uri="{FF2B5EF4-FFF2-40B4-BE49-F238E27FC236}">
                <a16:creationId xmlns:a16="http://schemas.microsoft.com/office/drawing/2014/main" id="{DAB41703-0E56-BA49-1F46-AC084F844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738" y="1561171"/>
            <a:ext cx="6144074" cy="4823556"/>
          </a:xfrm>
          <a:prstGeom prst="rect">
            <a:avLst/>
          </a:prstGeom>
        </p:spPr>
      </p:pic>
    </p:spTree>
    <p:extLst>
      <p:ext uri="{BB962C8B-B14F-4D97-AF65-F5344CB8AC3E}">
        <p14:creationId xmlns:p14="http://schemas.microsoft.com/office/powerpoint/2010/main" val="169045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4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35BC-AB73-874A-62B8-2E62DF4053B4}"/>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DB7EF666-40BE-2DBF-D9D7-04893FDF8979}"/>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23DB28A-2884-F51C-3653-06BD0B9E4AAD}"/>
              </a:ext>
            </a:extLst>
          </p:cNvPr>
          <p:cNvPicPr>
            <a:picLocks noChangeAspect="1"/>
          </p:cNvPicPr>
          <p:nvPr/>
        </p:nvPicPr>
        <p:blipFill>
          <a:blip r:embed="rId2">
            <a:extLst>
              <a:ext uri="{28A0092B-C50C-407E-A947-70E740481C1C}">
                <a14:useLocalDpi xmlns:a14="http://schemas.microsoft.com/office/drawing/2010/main" val="0"/>
              </a:ext>
            </a:extLst>
          </a:blip>
          <a:srcRect l="1429" r="2349"/>
          <a:stretch/>
        </p:blipFill>
        <p:spPr>
          <a:xfrm>
            <a:off x="838199" y="627698"/>
            <a:ext cx="5642611" cy="3249074"/>
          </a:xfrm>
          <a:prstGeom prst="rect">
            <a:avLst/>
          </a:prstGeom>
          <a:ln w="19050">
            <a:solidFill>
              <a:srgbClr val="15B9F3"/>
            </a:solidFill>
          </a:ln>
        </p:spPr>
      </p:pic>
      <p:sp>
        <p:nvSpPr>
          <p:cNvPr id="6" name="Rectangle 5">
            <a:extLst>
              <a:ext uri="{FF2B5EF4-FFF2-40B4-BE49-F238E27FC236}">
                <a16:creationId xmlns:a16="http://schemas.microsoft.com/office/drawing/2014/main" id="{0C705D8B-7006-C9E8-B734-19A4EEB32B3A}"/>
              </a:ext>
            </a:extLst>
          </p:cNvPr>
          <p:cNvSpPr/>
          <p:nvPr/>
        </p:nvSpPr>
        <p:spPr>
          <a:xfrm>
            <a:off x="6503670" y="2777490"/>
            <a:ext cx="4457700" cy="3269615"/>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E9C6ECD-744F-8BEA-55C7-432938204157}"/>
              </a:ext>
            </a:extLst>
          </p:cNvPr>
          <p:cNvSpPr/>
          <p:nvPr/>
        </p:nvSpPr>
        <p:spPr>
          <a:xfrm>
            <a:off x="1356360" y="3303270"/>
            <a:ext cx="4842510" cy="2721293"/>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Sentiment analysis has evolved significantly, originating from early text mining techniques to sophisticated machine learning </a:t>
            </a:r>
            <a:r>
              <a:rPr lang="en-US" sz="2000" dirty="0" err="1">
                <a:solidFill>
                  <a:schemeClr val="tx1"/>
                </a:solidFill>
              </a:rPr>
              <a:t>models.The</a:t>
            </a:r>
            <a:r>
              <a:rPr lang="en-US" sz="2000" dirty="0">
                <a:solidFill>
                  <a:schemeClr val="tx1"/>
                </a:solidFill>
              </a:rPr>
              <a:t> developments in computational linguistics and advancements in NLP algorithms have dramatically increased the accuracy of sentiment detection over the years.</a:t>
            </a:r>
            <a:endParaRPr lang="en-IN" sz="2000" dirty="0">
              <a:solidFill>
                <a:schemeClr val="tx1"/>
              </a:solidFill>
            </a:endParaRPr>
          </a:p>
        </p:txBody>
      </p:sp>
      <p:pic>
        <p:nvPicPr>
          <p:cNvPr id="9" name="Picture 8">
            <a:extLst>
              <a:ext uri="{FF2B5EF4-FFF2-40B4-BE49-F238E27FC236}">
                <a16:creationId xmlns:a16="http://schemas.microsoft.com/office/drawing/2014/main" id="{B26A057A-8C50-1B90-E1DE-E9A197B1C2D4}"/>
              </a:ext>
            </a:extLst>
          </p:cNvPr>
          <p:cNvPicPr>
            <a:picLocks noChangeAspect="1"/>
          </p:cNvPicPr>
          <p:nvPr/>
        </p:nvPicPr>
        <p:blipFill>
          <a:blip r:embed="rId3"/>
          <a:stretch>
            <a:fillRect/>
          </a:stretch>
        </p:blipFill>
        <p:spPr>
          <a:xfrm>
            <a:off x="6634366" y="3026650"/>
            <a:ext cx="4196309" cy="2771295"/>
          </a:xfrm>
          <a:prstGeom prst="rect">
            <a:avLst/>
          </a:prstGeom>
        </p:spPr>
      </p:pic>
    </p:spTree>
    <p:extLst>
      <p:ext uri="{BB962C8B-B14F-4D97-AF65-F5344CB8AC3E}">
        <p14:creationId xmlns:p14="http://schemas.microsoft.com/office/powerpoint/2010/main" val="69721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C7E3-C556-C3C1-709C-8606BB418C73}"/>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C8811282-FB3A-F847-4077-9B503DF49C8C}"/>
              </a:ext>
            </a:extLst>
          </p:cNvPr>
          <p:cNvSpPr/>
          <p:nvPr/>
        </p:nvSpPr>
        <p:spPr>
          <a:xfrm>
            <a:off x="11430" y="11430"/>
            <a:ext cx="12192000" cy="7567749"/>
          </a:xfrm>
          <a:prstGeom prst="rect">
            <a:avLst/>
          </a:prstGeom>
          <a:solidFill>
            <a:srgbClr val="D369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08A6BAE-65ED-83B3-DD82-B06B99A45C5D}"/>
              </a:ext>
            </a:extLst>
          </p:cNvPr>
          <p:cNvSpPr/>
          <p:nvPr/>
        </p:nvSpPr>
        <p:spPr>
          <a:xfrm>
            <a:off x="6449493" y="2733335"/>
            <a:ext cx="5466886" cy="3489960"/>
          </a:xfrm>
          <a:prstGeom prst="rect">
            <a:avLst/>
          </a:prstGeom>
          <a:solidFill>
            <a:srgbClr val="F1E78C"/>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AE315CAB-7250-6B3E-0C30-C38ABCC81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218" y="342265"/>
            <a:ext cx="5843239" cy="3724507"/>
          </a:xfrm>
          <a:prstGeom prst="rect">
            <a:avLst/>
          </a:prstGeom>
          <a:ln>
            <a:solidFill>
              <a:schemeClr val="accent2">
                <a:lumMod val="60000"/>
                <a:lumOff val="40000"/>
              </a:schemeClr>
            </a:solidFill>
          </a:ln>
        </p:spPr>
      </p:pic>
      <p:pic>
        <p:nvPicPr>
          <p:cNvPr id="13" name="Picture 12">
            <a:extLst>
              <a:ext uri="{FF2B5EF4-FFF2-40B4-BE49-F238E27FC236}">
                <a16:creationId xmlns:a16="http://schemas.microsoft.com/office/drawing/2014/main" id="{746F3E57-4F99-FB31-EFE0-7CCD7528F9D0}"/>
              </a:ext>
            </a:extLst>
          </p:cNvPr>
          <p:cNvPicPr>
            <a:picLocks noChangeAspect="1"/>
          </p:cNvPicPr>
          <p:nvPr/>
        </p:nvPicPr>
        <p:blipFill>
          <a:blip r:embed="rId3"/>
          <a:stretch>
            <a:fillRect/>
          </a:stretch>
        </p:blipFill>
        <p:spPr>
          <a:xfrm>
            <a:off x="6617318" y="2763730"/>
            <a:ext cx="5176955" cy="3406309"/>
          </a:xfrm>
          <a:prstGeom prst="rect">
            <a:avLst/>
          </a:prstGeom>
        </p:spPr>
      </p:pic>
      <p:sp>
        <p:nvSpPr>
          <p:cNvPr id="9" name="Rectangle 8">
            <a:extLst>
              <a:ext uri="{FF2B5EF4-FFF2-40B4-BE49-F238E27FC236}">
                <a16:creationId xmlns:a16="http://schemas.microsoft.com/office/drawing/2014/main" id="{5954C234-C79B-5DBF-22A9-CBFC16D211A7}"/>
              </a:ext>
            </a:extLst>
          </p:cNvPr>
          <p:cNvSpPr/>
          <p:nvPr/>
        </p:nvSpPr>
        <p:spPr>
          <a:xfrm>
            <a:off x="519832" y="3606065"/>
            <a:ext cx="5699760" cy="3221587"/>
          </a:xfrm>
          <a:prstGeom prst="rect">
            <a:avLst/>
          </a:prstGeom>
          <a:solidFill>
            <a:srgbClr val="F1E78C"/>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Sentiment analysis is essential for enhancing human-machine interaction by allowing computers to understand and respond to human emotions. Its significance extends to various NLP applications, including customer feedback, market analysis, and social media monitoring, ultimately improving user experience and strategic decision-making.</a:t>
            </a:r>
            <a:r>
              <a:rPr lang="en-IN" dirty="0"/>
              <a:t> </a:t>
            </a:r>
          </a:p>
        </p:txBody>
      </p:sp>
    </p:spTree>
    <p:extLst>
      <p:ext uri="{BB962C8B-B14F-4D97-AF65-F5344CB8AC3E}">
        <p14:creationId xmlns:p14="http://schemas.microsoft.com/office/powerpoint/2010/main" val="231027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F9A4-072E-D252-D82D-F0D2B1618BE0}"/>
              </a:ext>
            </a:extLst>
          </p:cNvPr>
          <p:cNvSpPr>
            <a:spLocks noGrp="1"/>
          </p:cNvSpPr>
          <p:nvPr>
            <p:ph type="title"/>
          </p:nvPr>
        </p:nvSpPr>
        <p:spPr/>
        <p:txBody>
          <a:bodyPr/>
          <a:lstStyle/>
          <a:p>
            <a:endParaRPr lang="en-IN"/>
          </a:p>
        </p:txBody>
      </p:sp>
      <p:sp>
        <p:nvSpPr>
          <p:cNvPr id="7" name="Rectangle 6">
            <a:extLst>
              <a:ext uri="{FF2B5EF4-FFF2-40B4-BE49-F238E27FC236}">
                <a16:creationId xmlns:a16="http://schemas.microsoft.com/office/drawing/2014/main" id="{07743659-F639-CCE1-C6F3-946B8A71F9CF}"/>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D27F250-35BF-9DA9-66F4-BFC5308739A3}"/>
              </a:ext>
            </a:extLst>
          </p:cNvPr>
          <p:cNvPicPr>
            <a:picLocks noChangeAspect="1"/>
          </p:cNvPicPr>
          <p:nvPr/>
        </p:nvPicPr>
        <p:blipFill>
          <a:blip r:embed="rId2"/>
          <a:stretch>
            <a:fillRect/>
          </a:stretch>
        </p:blipFill>
        <p:spPr>
          <a:xfrm>
            <a:off x="-7906" y="1463040"/>
            <a:ext cx="12197793" cy="4240530"/>
          </a:xfrm>
          <a:prstGeom prst="rect">
            <a:avLst/>
          </a:prstGeom>
        </p:spPr>
      </p:pic>
    </p:spTree>
    <p:extLst>
      <p:ext uri="{BB962C8B-B14F-4D97-AF65-F5344CB8AC3E}">
        <p14:creationId xmlns:p14="http://schemas.microsoft.com/office/powerpoint/2010/main" val="142832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1D61C-1C04-1A20-C61E-F8B28FCEF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6C88C-4878-8436-6709-770623C49C1E}"/>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5521B389-976E-7825-89F2-3430DBA7CB07}"/>
              </a:ext>
            </a:extLst>
          </p:cNvPr>
          <p:cNvSpPr/>
          <p:nvPr/>
        </p:nvSpPr>
        <p:spPr>
          <a:xfrm>
            <a:off x="11430" y="11430"/>
            <a:ext cx="12192000" cy="7567749"/>
          </a:xfrm>
          <a:prstGeom prst="rect">
            <a:avLst/>
          </a:prstGeom>
          <a:solidFill>
            <a:srgbClr val="D369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4B51665-E511-188A-5A92-BE0EB3FF56BF}"/>
              </a:ext>
            </a:extLst>
          </p:cNvPr>
          <p:cNvSpPr/>
          <p:nvPr/>
        </p:nvSpPr>
        <p:spPr>
          <a:xfrm>
            <a:off x="6449493" y="2733335"/>
            <a:ext cx="5466886" cy="3489960"/>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505ECE96-A78D-AD98-C37B-E148D5A7154A}"/>
              </a:ext>
            </a:extLst>
          </p:cNvPr>
          <p:cNvPicPr>
            <a:picLocks noChangeAspect="1"/>
          </p:cNvPicPr>
          <p:nvPr/>
        </p:nvPicPr>
        <p:blipFill>
          <a:blip r:embed="rId2"/>
          <a:stretch>
            <a:fillRect/>
          </a:stretch>
        </p:blipFill>
        <p:spPr>
          <a:xfrm>
            <a:off x="951955" y="660769"/>
            <a:ext cx="5898969" cy="3319042"/>
          </a:xfrm>
          <a:prstGeom prst="rect">
            <a:avLst/>
          </a:prstGeom>
          <a:ln w="19050">
            <a:solidFill>
              <a:srgbClr val="7030A0"/>
            </a:solidFill>
          </a:ln>
        </p:spPr>
      </p:pic>
      <p:pic>
        <p:nvPicPr>
          <p:cNvPr id="13" name="Picture 12">
            <a:extLst>
              <a:ext uri="{FF2B5EF4-FFF2-40B4-BE49-F238E27FC236}">
                <a16:creationId xmlns:a16="http://schemas.microsoft.com/office/drawing/2014/main" id="{20113F89-2BFE-7A46-8E7C-AE25B061DB14}"/>
              </a:ext>
            </a:extLst>
          </p:cNvPr>
          <p:cNvPicPr>
            <a:picLocks noChangeAspect="1"/>
          </p:cNvPicPr>
          <p:nvPr/>
        </p:nvPicPr>
        <p:blipFill>
          <a:blip r:embed="rId3"/>
          <a:stretch>
            <a:fillRect/>
          </a:stretch>
        </p:blipFill>
        <p:spPr>
          <a:xfrm>
            <a:off x="6617318" y="2763730"/>
            <a:ext cx="5176955" cy="3406309"/>
          </a:xfrm>
          <a:prstGeom prst="rect">
            <a:avLst/>
          </a:prstGeom>
        </p:spPr>
      </p:pic>
      <p:sp>
        <p:nvSpPr>
          <p:cNvPr id="9" name="Rectangle 8">
            <a:extLst>
              <a:ext uri="{FF2B5EF4-FFF2-40B4-BE49-F238E27FC236}">
                <a16:creationId xmlns:a16="http://schemas.microsoft.com/office/drawing/2014/main" id="{C3E805E0-1F1E-B815-826E-C9621A73AB07}"/>
              </a:ext>
            </a:extLst>
          </p:cNvPr>
          <p:cNvSpPr/>
          <p:nvPr/>
        </p:nvSpPr>
        <p:spPr>
          <a:xfrm>
            <a:off x="519832" y="3606065"/>
            <a:ext cx="5699760" cy="3221587"/>
          </a:xfrm>
          <a:prstGeom prst="rect">
            <a:avLst/>
          </a:prstGeom>
          <a:solidFill>
            <a:srgbClr val="F1E78C"/>
          </a:solid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The methodology involves data collection from various sources, preprocessing the text for analysis, and utilizing machine learning techniques for sentiment prediction. The approach encompasses training and evaluating models to ensure accuracy in sentiment classification .</a:t>
            </a:r>
            <a:endParaRPr lang="en-IN" dirty="0"/>
          </a:p>
        </p:txBody>
      </p:sp>
    </p:spTree>
    <p:extLst>
      <p:ext uri="{BB962C8B-B14F-4D97-AF65-F5344CB8AC3E}">
        <p14:creationId xmlns:p14="http://schemas.microsoft.com/office/powerpoint/2010/main" val="363079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6BBE6-F310-168A-298B-FB4AB0F96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3FD84-16D2-3495-AE35-C109DA8FAD20}"/>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8FE0FE67-95D9-2C0E-6357-216E955EFC56}"/>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8338689-EA29-B9C5-EB0A-1D4C0DAB6D3C}"/>
              </a:ext>
            </a:extLst>
          </p:cNvPr>
          <p:cNvSpPr/>
          <p:nvPr/>
        </p:nvSpPr>
        <p:spPr>
          <a:xfrm>
            <a:off x="6503670" y="2777490"/>
            <a:ext cx="4457700" cy="3269615"/>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9C5159F-D63C-731F-2B84-ACF47E7DC87F}"/>
              </a:ext>
            </a:extLst>
          </p:cNvPr>
          <p:cNvPicPr>
            <a:picLocks noChangeAspect="1"/>
          </p:cNvPicPr>
          <p:nvPr/>
        </p:nvPicPr>
        <p:blipFill>
          <a:blip r:embed="rId2"/>
          <a:stretch>
            <a:fillRect/>
          </a:stretch>
        </p:blipFill>
        <p:spPr>
          <a:xfrm>
            <a:off x="1356360" y="519750"/>
            <a:ext cx="5707949" cy="3160710"/>
          </a:xfrm>
          <a:prstGeom prst="rect">
            <a:avLst/>
          </a:prstGeom>
          <a:ln>
            <a:solidFill>
              <a:srgbClr val="15B9F3"/>
            </a:solidFill>
          </a:ln>
        </p:spPr>
      </p:pic>
      <p:sp>
        <p:nvSpPr>
          <p:cNvPr id="7" name="Rectangle 6">
            <a:extLst>
              <a:ext uri="{FF2B5EF4-FFF2-40B4-BE49-F238E27FC236}">
                <a16:creationId xmlns:a16="http://schemas.microsoft.com/office/drawing/2014/main" id="{51E1B514-8C09-FD40-07D6-B3E3D131F667}"/>
              </a:ext>
            </a:extLst>
          </p:cNvPr>
          <p:cNvSpPr/>
          <p:nvPr/>
        </p:nvSpPr>
        <p:spPr>
          <a:xfrm>
            <a:off x="1356360" y="3303270"/>
            <a:ext cx="4842510" cy="2721293"/>
          </a:xfrm>
          <a:prstGeom prst="rect">
            <a:avLst/>
          </a:prstGeom>
          <a:solidFill>
            <a:srgbClr val="F1E78C"/>
          </a:solidFill>
          <a:ln w="19050">
            <a:solidFill>
              <a:srgbClr val="15B9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The primary objective is to implement a robust sentiment analysis model that can discern positive, negative, and neutral sentiments in text. This aims to improve customer feedback analysis for businesses, enhancing their understanding of consumer emotions and satisfaction.</a:t>
            </a:r>
            <a:endParaRPr lang="en-IN" sz="2000" dirty="0">
              <a:solidFill>
                <a:schemeClr val="tx1"/>
              </a:solidFill>
            </a:endParaRPr>
          </a:p>
        </p:txBody>
      </p:sp>
      <p:pic>
        <p:nvPicPr>
          <p:cNvPr id="11" name="Picture 10">
            <a:extLst>
              <a:ext uri="{FF2B5EF4-FFF2-40B4-BE49-F238E27FC236}">
                <a16:creationId xmlns:a16="http://schemas.microsoft.com/office/drawing/2014/main" id="{C02A6F07-1A52-66BA-3D7F-A45321E98BC6}"/>
              </a:ext>
            </a:extLst>
          </p:cNvPr>
          <p:cNvPicPr>
            <a:picLocks noChangeAspect="1"/>
          </p:cNvPicPr>
          <p:nvPr/>
        </p:nvPicPr>
        <p:blipFill>
          <a:blip r:embed="rId3"/>
          <a:stretch>
            <a:fillRect/>
          </a:stretch>
        </p:blipFill>
        <p:spPr>
          <a:xfrm>
            <a:off x="6730462" y="3009547"/>
            <a:ext cx="4057455" cy="2713424"/>
          </a:xfrm>
          <a:prstGeom prst="rect">
            <a:avLst/>
          </a:prstGeom>
        </p:spPr>
      </p:pic>
    </p:spTree>
    <p:extLst>
      <p:ext uri="{BB962C8B-B14F-4D97-AF65-F5344CB8AC3E}">
        <p14:creationId xmlns:p14="http://schemas.microsoft.com/office/powerpoint/2010/main" val="116303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1F5E-A94D-FEFE-1D03-D37F8ED4F923}"/>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B70B3B0-640D-28F7-6621-F5A66733FC7A}"/>
              </a:ext>
            </a:extLst>
          </p:cNvPr>
          <p:cNvSpPr/>
          <p:nvPr/>
        </p:nvSpPr>
        <p:spPr>
          <a:xfrm>
            <a:off x="-1" y="0"/>
            <a:ext cx="12189887" cy="685800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11E7978-C7BC-70EB-7B1A-8A0B695AE1DA}"/>
              </a:ext>
            </a:extLst>
          </p:cNvPr>
          <p:cNvSpPr/>
          <p:nvPr/>
        </p:nvSpPr>
        <p:spPr>
          <a:xfrm>
            <a:off x="0" y="0"/>
            <a:ext cx="12184380" cy="6858000"/>
          </a:xfrm>
          <a:prstGeom prst="rect">
            <a:avLst/>
          </a:prstGeom>
          <a:solidFill>
            <a:srgbClr val="F1E78C"/>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EFF54DA-797F-39CD-E9BA-28844F0094C5}"/>
              </a:ext>
            </a:extLst>
          </p:cNvPr>
          <p:cNvSpPr/>
          <p:nvPr/>
        </p:nvSpPr>
        <p:spPr>
          <a:xfrm>
            <a:off x="2783777" y="731520"/>
            <a:ext cx="8662797" cy="5360670"/>
          </a:xfrm>
          <a:prstGeom prst="rect">
            <a:avLst/>
          </a:prstGeom>
          <a:solidFill>
            <a:srgbClr val="21B4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pic>
        <p:nvPicPr>
          <p:cNvPr id="10" name="Picture 9">
            <a:extLst>
              <a:ext uri="{FF2B5EF4-FFF2-40B4-BE49-F238E27FC236}">
                <a16:creationId xmlns:a16="http://schemas.microsoft.com/office/drawing/2014/main" id="{A262AC7F-1BF7-BA80-27C2-01DD1DE687C0}"/>
              </a:ext>
            </a:extLst>
          </p:cNvPr>
          <p:cNvPicPr>
            <a:picLocks noChangeAspect="1"/>
          </p:cNvPicPr>
          <p:nvPr/>
        </p:nvPicPr>
        <p:blipFill>
          <a:blip r:embed="rId2"/>
          <a:stretch>
            <a:fillRect/>
          </a:stretch>
        </p:blipFill>
        <p:spPr>
          <a:xfrm>
            <a:off x="4883477" y="859570"/>
            <a:ext cx="3347400" cy="1762457"/>
          </a:xfrm>
          <a:prstGeom prst="rect">
            <a:avLst/>
          </a:prstGeom>
        </p:spPr>
      </p:pic>
      <p:pic>
        <p:nvPicPr>
          <p:cNvPr id="7" name="Picture 6">
            <a:extLst>
              <a:ext uri="{FF2B5EF4-FFF2-40B4-BE49-F238E27FC236}">
                <a16:creationId xmlns:a16="http://schemas.microsoft.com/office/drawing/2014/main" id="{750A8804-F8AA-120D-56E2-0CE5FC69F53B}"/>
              </a:ext>
            </a:extLst>
          </p:cNvPr>
          <p:cNvPicPr>
            <a:picLocks noChangeAspect="1"/>
          </p:cNvPicPr>
          <p:nvPr/>
        </p:nvPicPr>
        <p:blipFill>
          <a:blip r:embed="rId3"/>
          <a:stretch>
            <a:fillRect/>
          </a:stretch>
        </p:blipFill>
        <p:spPr>
          <a:xfrm>
            <a:off x="528089" y="1797949"/>
            <a:ext cx="4437841" cy="3262101"/>
          </a:xfrm>
          <a:prstGeom prst="rect">
            <a:avLst/>
          </a:prstGeom>
          <a:ln w="19050">
            <a:solidFill>
              <a:srgbClr val="F3C069"/>
            </a:solidFill>
          </a:ln>
        </p:spPr>
      </p:pic>
      <p:sp>
        <p:nvSpPr>
          <p:cNvPr id="11" name="Rectangle 10">
            <a:extLst>
              <a:ext uri="{FF2B5EF4-FFF2-40B4-BE49-F238E27FC236}">
                <a16:creationId xmlns:a16="http://schemas.microsoft.com/office/drawing/2014/main" id="{2CCE1428-8378-972B-AFD5-706EA890BCDD}"/>
              </a:ext>
            </a:extLst>
          </p:cNvPr>
          <p:cNvSpPr/>
          <p:nvPr/>
        </p:nvSpPr>
        <p:spPr>
          <a:xfrm>
            <a:off x="5086350" y="2659552"/>
            <a:ext cx="5783580" cy="3248842"/>
          </a:xfrm>
          <a:prstGeom prst="rect">
            <a:avLst/>
          </a:prstGeom>
          <a:solidFill>
            <a:srgbClr val="21B4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The expected outcome is a fully functional sentiment</a:t>
            </a:r>
          </a:p>
          <a:p>
            <a:pPr algn="ctr"/>
            <a:r>
              <a:rPr lang="en-US" sz="2200" dirty="0">
                <a:solidFill>
                  <a:schemeClr val="tx1"/>
                </a:solidFill>
              </a:rPr>
              <a:t> analysis model capable of accurately predicting </a:t>
            </a:r>
          </a:p>
          <a:p>
            <a:pPr algn="ctr"/>
            <a:r>
              <a:rPr lang="en-US" sz="2200" dirty="0">
                <a:solidFill>
                  <a:schemeClr val="tx1"/>
                </a:solidFill>
              </a:rPr>
              <a:t>sentiments in real-time scenarios.. </a:t>
            </a:r>
          </a:p>
          <a:p>
            <a:pPr algn="ctr"/>
            <a:r>
              <a:rPr lang="en-US" sz="2200" dirty="0">
                <a:solidFill>
                  <a:schemeClr val="tx1"/>
                </a:solidFill>
              </a:rPr>
              <a:t>Anticipated results include increased customer </a:t>
            </a:r>
          </a:p>
          <a:p>
            <a:pPr algn="ctr"/>
            <a:r>
              <a:rPr lang="en-US" sz="2200" dirty="0">
                <a:solidFill>
                  <a:schemeClr val="tx1"/>
                </a:solidFill>
              </a:rPr>
              <a:t>satisfaction through better understanding </a:t>
            </a:r>
          </a:p>
          <a:p>
            <a:pPr algn="ctr"/>
            <a:r>
              <a:rPr lang="en-US" sz="2200" dirty="0">
                <a:solidFill>
                  <a:schemeClr val="tx1"/>
                </a:solidFill>
              </a:rPr>
              <a:t>of feedback and enhanced product/service</a:t>
            </a:r>
          </a:p>
          <a:p>
            <a:pPr algn="ctr"/>
            <a:r>
              <a:rPr lang="en-US" sz="2200" dirty="0">
                <a:solidFill>
                  <a:schemeClr val="tx1"/>
                </a:solidFill>
              </a:rPr>
              <a:t> adjustments based on insights gained.</a:t>
            </a:r>
            <a:endParaRPr lang="en-IN" sz="2200" dirty="0">
              <a:solidFill>
                <a:schemeClr val="tx1"/>
              </a:solidFill>
            </a:endParaRPr>
          </a:p>
          <a:p>
            <a:pPr algn="ctr"/>
            <a:endParaRPr lang="en-IN" dirty="0"/>
          </a:p>
        </p:txBody>
      </p:sp>
    </p:spTree>
    <p:extLst>
      <p:ext uri="{BB962C8B-B14F-4D97-AF65-F5344CB8AC3E}">
        <p14:creationId xmlns:p14="http://schemas.microsoft.com/office/powerpoint/2010/main" val="392020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697</Words>
  <Application>Microsoft Office PowerPoint</Application>
  <PresentationFormat>Widescreen</PresentationFormat>
  <Paragraphs>73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Arial</vt:lpstr>
      <vt:lpstr>Calibri</vt:lpstr>
      <vt:lpstr>Calibri Light</vt:lpstr>
      <vt:lpstr>Office Theme</vt:lpstr>
      <vt:lpstr>     SENTIMENTAL  ANALYSIS PROJECT</vt:lpstr>
      <vt:lpstr>PowerPoint Presentation</vt:lpstr>
      <vt:lpstr>Definition of Sentimental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Project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MENDU</dc:creator>
  <cp:lastModifiedBy>SAM MENDU</cp:lastModifiedBy>
  <cp:revision>1</cp:revision>
  <dcterms:created xsi:type="dcterms:W3CDTF">2025-02-19T07:52:25Z</dcterms:created>
  <dcterms:modified xsi:type="dcterms:W3CDTF">2025-02-19T17:18:26Z</dcterms:modified>
</cp:coreProperties>
</file>