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7" r:id="rId2"/>
    <p:sldId id="258" r:id="rId3"/>
    <p:sldId id="259" r:id="rId4"/>
    <p:sldId id="260" r:id="rId5"/>
    <p:sldId id="261" r:id="rId6"/>
    <p:sldId id="262" r:id="rId7"/>
    <p:sldId id="264" r:id="rId8"/>
    <p:sldId id="263" r:id="rId9"/>
    <p:sldId id="265" r:id="rId10"/>
    <p:sldId id="270" r:id="rId11"/>
    <p:sldId id="266" r:id="rId12"/>
    <p:sldId id="267" r:id="rId13"/>
    <p:sldId id="268" r:id="rId14"/>
    <p:sldId id="269"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
      <p:font typeface="Trebuchet MS" panose="020B070302020209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15:clr>
            <a:srgbClr val="A4A3A4"/>
          </p15:clr>
        </p15:guide>
        <p15:guide id="2" orient="horz" pos="162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conyEFiNmoDU0NLAE1HstsZ6Q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773C10-B418-4C81-9536-0C128F98033A}">
  <a:tblStyle styleId="{00773C10-B418-4C81-9536-0C128F9803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65" d="100"/>
          <a:sy n="165" d="100"/>
        </p:scale>
        <p:origin x="664" y="184"/>
      </p:cViewPr>
      <p:guideLst>
        <p:guide/>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1d3604e14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1d3604e1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1d3604e1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b1d3604e1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15"/>
          <p:cNvGrpSpPr/>
          <p:nvPr/>
        </p:nvGrpSpPr>
        <p:grpSpPr>
          <a:xfrm>
            <a:off x="0" y="-6350"/>
            <a:ext cx="9144000" cy="5149850"/>
            <a:chOff x="0" y="-8467"/>
            <a:chExt cx="12192000" cy="6866467"/>
          </a:xfrm>
        </p:grpSpPr>
        <p:cxnSp>
          <p:nvCxnSpPr>
            <p:cNvPr id="24" name="Google Shape;24;p15"/>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15"/>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1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5"/>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953734">
                <a:alpha val="69803"/>
              </a:srgbClr>
            </a:solidFill>
            <a:ln>
              <a:noFill/>
            </a:ln>
          </p:spPr>
        </p:sp>
        <p:sp>
          <p:nvSpPr>
            <p:cNvPr id="30" name="Google Shape;30;p1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93B3D7">
                <a:alpha val="69803"/>
              </a:srgbClr>
            </a:solidFill>
            <a:ln>
              <a:noFill/>
            </a:ln>
          </p:spPr>
        </p:sp>
        <p:sp>
          <p:nvSpPr>
            <p:cNvPr id="31" name="Google Shape;31;p1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5"/>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5"/>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15"/>
          <p:cNvSpPr txBox="1">
            <a:spLocks noGrp="1"/>
          </p:cNvSpPr>
          <p:nvPr>
            <p:ph type="ctrTitle"/>
          </p:nvPr>
        </p:nvSpPr>
        <p:spPr>
          <a:xfrm>
            <a:off x="1130300" y="1803400"/>
            <a:ext cx="5825202" cy="1234727"/>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4050"/>
              <a:buFont typeface="Trebuchet MS"/>
              <a:buNone/>
              <a:defRPr sz="405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ubTitle" idx="1"/>
          </p:nvPr>
        </p:nvSpPr>
        <p:spPr>
          <a:xfrm>
            <a:off x="1130300" y="3038125"/>
            <a:ext cx="5825202" cy="822674"/>
          </a:xfrm>
          <a:prstGeom prst="rect">
            <a:avLst/>
          </a:prstGeom>
          <a:noFill/>
          <a:ln>
            <a:noFill/>
          </a:ln>
        </p:spPr>
        <p:txBody>
          <a:bodyPr spcFirstLastPara="1" wrap="square" lIns="91425" tIns="45700" rIns="91425" bIns="45700" anchor="t" anchorCtr="0">
            <a:normAutofit/>
          </a:bodyPr>
          <a:lstStyle>
            <a:lvl1pPr lvl="0" algn="r">
              <a:spcBef>
                <a:spcPts val="750"/>
              </a:spcBef>
              <a:spcAft>
                <a:spcPts val="0"/>
              </a:spcAft>
              <a:buSzPts val="1080"/>
              <a:buNone/>
              <a:defRPr>
                <a:solidFill>
                  <a:srgbClr val="7F7F7F"/>
                </a:solidFill>
              </a:defRPr>
            </a:lvl1pPr>
            <a:lvl2pPr lvl="1" algn="ctr">
              <a:spcBef>
                <a:spcPts val="750"/>
              </a:spcBef>
              <a:spcAft>
                <a:spcPts val="0"/>
              </a:spcAft>
              <a:buSzPts val="960"/>
              <a:buNone/>
              <a:defRPr>
                <a:solidFill>
                  <a:srgbClr val="888888"/>
                </a:solidFill>
              </a:defRPr>
            </a:lvl2pPr>
            <a:lvl3pPr lvl="2" algn="ctr">
              <a:spcBef>
                <a:spcPts val="750"/>
              </a:spcBef>
              <a:spcAft>
                <a:spcPts val="0"/>
              </a:spcAft>
              <a:buSzPts val="840"/>
              <a:buNone/>
              <a:defRPr>
                <a:solidFill>
                  <a:srgbClr val="888888"/>
                </a:solidFill>
              </a:defRPr>
            </a:lvl3pPr>
            <a:lvl4pPr lvl="3" algn="ctr">
              <a:spcBef>
                <a:spcPts val="750"/>
              </a:spcBef>
              <a:spcAft>
                <a:spcPts val="0"/>
              </a:spcAft>
              <a:buSzPts val="720"/>
              <a:buNone/>
              <a:defRPr>
                <a:solidFill>
                  <a:srgbClr val="888888"/>
                </a:solidFill>
              </a:defRPr>
            </a:lvl4pPr>
            <a:lvl5pPr lvl="4" algn="ctr">
              <a:spcBef>
                <a:spcPts val="750"/>
              </a:spcBef>
              <a:spcAft>
                <a:spcPts val="0"/>
              </a:spcAft>
              <a:buSzPts val="720"/>
              <a:buNone/>
              <a:defRPr>
                <a:solidFill>
                  <a:srgbClr val="888888"/>
                </a:solidFill>
              </a:defRPr>
            </a:lvl5pPr>
            <a:lvl6pPr lvl="5" algn="ctr">
              <a:spcBef>
                <a:spcPts val="750"/>
              </a:spcBef>
              <a:spcAft>
                <a:spcPts val="0"/>
              </a:spcAft>
              <a:buSzPts val="720"/>
              <a:buNone/>
              <a:defRPr>
                <a:solidFill>
                  <a:srgbClr val="888888"/>
                </a:solidFill>
              </a:defRPr>
            </a:lvl6pPr>
            <a:lvl7pPr lvl="6" algn="ctr">
              <a:spcBef>
                <a:spcPts val="750"/>
              </a:spcBef>
              <a:spcAft>
                <a:spcPts val="0"/>
              </a:spcAft>
              <a:buSzPts val="720"/>
              <a:buNone/>
              <a:defRPr>
                <a:solidFill>
                  <a:srgbClr val="888888"/>
                </a:solidFill>
              </a:defRPr>
            </a:lvl7pPr>
            <a:lvl8pPr lvl="7" algn="ctr">
              <a:spcBef>
                <a:spcPts val="750"/>
              </a:spcBef>
              <a:spcAft>
                <a:spcPts val="0"/>
              </a:spcAft>
              <a:buSzPts val="720"/>
              <a:buNone/>
              <a:defRPr>
                <a:solidFill>
                  <a:srgbClr val="888888"/>
                </a:solidFill>
              </a:defRPr>
            </a:lvl8pPr>
            <a:lvl9pPr lvl="8" algn="ctr">
              <a:spcBef>
                <a:spcPts val="750"/>
              </a:spcBef>
              <a:spcAft>
                <a:spcPts val="0"/>
              </a:spcAft>
              <a:buSzPts val="720"/>
              <a:buNone/>
              <a:defRPr>
                <a:solidFill>
                  <a:srgbClr val="888888"/>
                </a:solidFill>
              </a:defRPr>
            </a:lvl9pPr>
          </a:lstStyle>
          <a:p>
            <a:endParaRPr/>
          </a:p>
        </p:txBody>
      </p:sp>
      <p:sp>
        <p:nvSpPr>
          <p:cNvPr id="36" name="Google Shape;36;p1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508001" y="3600450"/>
            <a:ext cx="64475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Font typeface="Trebuchet MS"/>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4"/>
          <p:cNvSpPr>
            <a:spLocks noGrp="1"/>
          </p:cNvSpPr>
          <p:nvPr>
            <p:ph type="pic" idx="2"/>
          </p:nvPr>
        </p:nvSpPr>
        <p:spPr>
          <a:xfrm>
            <a:off x="508001" y="457200"/>
            <a:ext cx="6447501" cy="2884289"/>
          </a:xfrm>
          <a:prstGeom prst="rect">
            <a:avLst/>
          </a:prstGeom>
          <a:noFill/>
          <a:ln>
            <a:noFill/>
          </a:ln>
        </p:spPr>
        <p:txBody>
          <a:bodyPr spcFirstLastPara="1" wrap="square" lIns="91425" tIns="45700" rIns="91425" bIns="45700" anchor="t" anchorCtr="0">
            <a:normAutofit/>
          </a:bodyPr>
          <a:lstStyle>
            <a:lvl1pPr marR="0" lvl="0" algn="ctr"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89" name="Google Shape;89;p24"/>
          <p:cNvSpPr txBox="1">
            <a:spLocks noGrp="1"/>
          </p:cNvSpPr>
          <p:nvPr>
            <p:ph type="body" idx="1"/>
          </p:nvPr>
        </p:nvSpPr>
        <p:spPr>
          <a:xfrm>
            <a:off x="508001" y="4025504"/>
            <a:ext cx="6447500" cy="505518"/>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720"/>
              <a:buNone/>
              <a:defRPr sz="90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90" name="Google Shape;90;p2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3"/>
        <p:cNvGrpSpPr/>
        <p:nvPr/>
      </p:nvGrpSpPr>
      <p:grpSpPr>
        <a:xfrm>
          <a:off x="0" y="0"/>
          <a:ext cx="0" cy="0"/>
          <a:chOff x="0" y="0"/>
          <a:chExt cx="0" cy="0"/>
        </a:xfrm>
      </p:grpSpPr>
      <p:sp>
        <p:nvSpPr>
          <p:cNvPr id="94" name="Google Shape;94;p25"/>
          <p:cNvSpPr txBox="1">
            <a:spLocks noGrp="1"/>
          </p:cNvSpPr>
          <p:nvPr>
            <p:ph type="title"/>
          </p:nvPr>
        </p:nvSpPr>
        <p:spPr>
          <a:xfrm>
            <a:off x="508001" y="457200"/>
            <a:ext cx="6447501" cy="25527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5"/>
          <p:cNvSpPr txBox="1">
            <a:spLocks noGrp="1"/>
          </p:cNvSpPr>
          <p:nvPr>
            <p:ph type="body" idx="1"/>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457200" lvl="0" indent="-228600" algn="l">
              <a:spcBef>
                <a:spcPts val="750"/>
              </a:spcBef>
              <a:spcAft>
                <a:spcPts val="0"/>
              </a:spcAft>
              <a:buSzPts val="1080"/>
              <a:buNone/>
              <a:defRPr sz="1350">
                <a:solidFill>
                  <a:srgbClr val="3F3F3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96" name="Google Shape;96;p2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sp>
        <p:nvSpPr>
          <p:cNvPr id="100" name="Google Shape;100;p26"/>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6"/>
          <p:cNvSpPr txBox="1">
            <a:spLocks noGrp="1"/>
          </p:cNvSpPr>
          <p:nvPr>
            <p:ph type="body" idx="1"/>
          </p:nvPr>
        </p:nvSpPr>
        <p:spPr>
          <a:xfrm>
            <a:off x="1024604" y="2724150"/>
            <a:ext cx="5418393" cy="285750"/>
          </a:xfrm>
          <a:prstGeom prst="rect">
            <a:avLst/>
          </a:prstGeom>
          <a:noFill/>
          <a:ln>
            <a:noFill/>
          </a:ln>
        </p:spPr>
        <p:txBody>
          <a:bodyPr spcFirstLastPara="1" wrap="square" lIns="91425" tIns="45700" rIns="91425" bIns="45700" anchor="ctr" anchorCtr="0">
            <a:noAutofit/>
          </a:bodyPr>
          <a:lstStyle>
            <a:lvl1pPr marL="457200" lvl="0" indent="-228600" algn="l">
              <a:spcBef>
                <a:spcPts val="750"/>
              </a:spcBef>
              <a:spcAft>
                <a:spcPts val="0"/>
              </a:spcAft>
              <a:buSzPts val="960"/>
              <a:buFont typeface="Trebuchet MS"/>
              <a:buNone/>
              <a:defRPr sz="1200">
                <a:solidFill>
                  <a:srgbClr val="7F7F7F"/>
                </a:solidFill>
              </a:defRPr>
            </a:lvl1pPr>
            <a:lvl2pPr marL="914400" lvl="1" indent="-228600" algn="l">
              <a:spcBef>
                <a:spcPts val="750"/>
              </a:spcBef>
              <a:spcAft>
                <a:spcPts val="0"/>
              </a:spcAft>
              <a:buSzPts val="960"/>
              <a:buFont typeface="Trebuchet MS"/>
              <a:buNone/>
              <a:defRPr/>
            </a:lvl2pPr>
            <a:lvl3pPr marL="1371600" lvl="2" indent="-228600" algn="l">
              <a:spcBef>
                <a:spcPts val="750"/>
              </a:spcBef>
              <a:spcAft>
                <a:spcPts val="0"/>
              </a:spcAft>
              <a:buSzPts val="840"/>
              <a:buFont typeface="Trebuchet MS"/>
              <a:buNone/>
              <a:defRPr/>
            </a:lvl3pPr>
            <a:lvl4pPr marL="1828800" lvl="3" indent="-228600" algn="l">
              <a:spcBef>
                <a:spcPts val="750"/>
              </a:spcBef>
              <a:spcAft>
                <a:spcPts val="0"/>
              </a:spcAft>
              <a:buSzPts val="720"/>
              <a:buFont typeface="Trebuchet MS"/>
              <a:buNone/>
              <a:defRPr/>
            </a:lvl4pPr>
            <a:lvl5pPr marL="2286000" lvl="4" indent="-228600" algn="l">
              <a:spcBef>
                <a:spcPts val="750"/>
              </a:spcBef>
              <a:spcAft>
                <a:spcPts val="0"/>
              </a:spcAft>
              <a:buSzPts val="720"/>
              <a:buFont typeface="Trebuchet MS"/>
              <a:buNone/>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02" name="Google Shape;102;p26"/>
          <p:cNvSpPr txBox="1">
            <a:spLocks noGrp="1"/>
          </p:cNvSpPr>
          <p:nvPr>
            <p:ph type="body" idx="2"/>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457200" lvl="0" indent="-228600" algn="l">
              <a:spcBef>
                <a:spcPts val="750"/>
              </a:spcBef>
              <a:spcAft>
                <a:spcPts val="0"/>
              </a:spcAft>
              <a:buSzPts val="1080"/>
              <a:buNone/>
              <a:defRPr sz="1350">
                <a:solidFill>
                  <a:srgbClr val="3F3F3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03" name="Google Shape;103;p2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6"/>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
        <p:nvSpPr>
          <p:cNvPr id="106" name="Google Shape;106;p26"/>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b="0" i="0" u="none" strike="noStrike" cap="none">
                <a:solidFill>
                  <a:srgbClr val="93B3D7"/>
                </a:solidFill>
                <a:latin typeface="Arial"/>
                <a:ea typeface="Arial"/>
                <a:cs typeface="Arial"/>
                <a:sym typeface="Arial"/>
              </a:rPr>
              <a:t>“</a:t>
            </a:r>
            <a:endParaRPr/>
          </a:p>
        </p:txBody>
      </p:sp>
      <p:sp>
        <p:nvSpPr>
          <p:cNvPr id="107" name="Google Shape;107;p26"/>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b="0" i="0" u="none" strike="noStrike" cap="none">
                <a:solidFill>
                  <a:srgbClr val="93B3D7"/>
                </a:solidFill>
                <a:latin typeface="Arial"/>
                <a:ea typeface="Arial"/>
                <a:cs typeface="Arial"/>
                <a:sym typeface="Arial"/>
              </a:rPr>
              <a:t>”</a:t>
            </a:r>
            <a:endParaRPr sz="1050" b="0" i="0" u="none" strike="noStrike" cap="none">
              <a:solidFill>
                <a:srgbClr val="93B3D7"/>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8"/>
        <p:cNvGrpSpPr/>
        <p:nvPr/>
      </p:nvGrpSpPr>
      <p:grpSpPr>
        <a:xfrm>
          <a:off x="0" y="0"/>
          <a:ext cx="0" cy="0"/>
          <a:chOff x="0" y="0"/>
          <a:chExt cx="0" cy="0"/>
        </a:xfrm>
      </p:grpSpPr>
      <p:sp>
        <p:nvSpPr>
          <p:cNvPr id="109" name="Google Shape;109;p27"/>
          <p:cNvSpPr txBox="1">
            <a:spLocks noGrp="1"/>
          </p:cNvSpPr>
          <p:nvPr>
            <p:ph type="title"/>
          </p:nvPr>
        </p:nvSpPr>
        <p:spPr>
          <a:xfrm>
            <a:off x="508001" y="1448991"/>
            <a:ext cx="6447501" cy="194659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7"/>
          <p:cNvSpPr txBox="1">
            <a:spLocks noGrp="1"/>
          </p:cNvSpPr>
          <p:nvPr>
            <p:ph type="body" idx="1"/>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80"/>
              <a:buNone/>
              <a:defRPr sz="1350">
                <a:solidFill>
                  <a:srgbClr val="3F3F3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11" name="Google Shape;111;p2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7"/>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4"/>
        <p:cNvGrpSpPr/>
        <p:nvPr/>
      </p:nvGrpSpPr>
      <p:grpSpPr>
        <a:xfrm>
          <a:off x="0" y="0"/>
          <a:ext cx="0" cy="0"/>
          <a:chOff x="0" y="0"/>
          <a:chExt cx="0" cy="0"/>
        </a:xfrm>
      </p:grpSpPr>
      <p:sp>
        <p:nvSpPr>
          <p:cNvPr id="115" name="Google Shape;115;p28"/>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8"/>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Font typeface="Trebuchet MS"/>
              <a:buNone/>
              <a:defRPr sz="1800">
                <a:solidFill>
                  <a:srgbClr val="3F3F3F"/>
                </a:solidFill>
              </a:defRPr>
            </a:lvl1pPr>
            <a:lvl2pPr marL="914400" lvl="1" indent="-228600" algn="l">
              <a:spcBef>
                <a:spcPts val="750"/>
              </a:spcBef>
              <a:spcAft>
                <a:spcPts val="0"/>
              </a:spcAft>
              <a:buSzPts val="960"/>
              <a:buFont typeface="Trebuchet MS"/>
              <a:buNone/>
              <a:defRPr/>
            </a:lvl2pPr>
            <a:lvl3pPr marL="1371600" lvl="2" indent="-228600" algn="l">
              <a:spcBef>
                <a:spcPts val="750"/>
              </a:spcBef>
              <a:spcAft>
                <a:spcPts val="0"/>
              </a:spcAft>
              <a:buSzPts val="840"/>
              <a:buFont typeface="Trebuchet MS"/>
              <a:buNone/>
              <a:defRPr/>
            </a:lvl3pPr>
            <a:lvl4pPr marL="1828800" lvl="3" indent="-228600" algn="l">
              <a:spcBef>
                <a:spcPts val="750"/>
              </a:spcBef>
              <a:spcAft>
                <a:spcPts val="0"/>
              </a:spcAft>
              <a:buSzPts val="720"/>
              <a:buFont typeface="Trebuchet MS"/>
              <a:buNone/>
              <a:defRPr/>
            </a:lvl4pPr>
            <a:lvl5pPr marL="2286000" lvl="4" indent="-228600" algn="l">
              <a:spcBef>
                <a:spcPts val="750"/>
              </a:spcBef>
              <a:spcAft>
                <a:spcPts val="0"/>
              </a:spcAft>
              <a:buSzPts val="720"/>
              <a:buFont typeface="Trebuchet MS"/>
              <a:buNone/>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17" name="Google Shape;117;p28"/>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80"/>
              <a:buNone/>
              <a:defRPr sz="1350">
                <a:solidFill>
                  <a:srgbClr val="7F7F7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18" name="Google Shape;118;p2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8"/>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
        <p:nvSpPr>
          <p:cNvPr id="121" name="Google Shape;121;p28"/>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b="0" i="0" u="none" strike="noStrike" cap="none">
                <a:solidFill>
                  <a:srgbClr val="93B3D7"/>
                </a:solidFill>
                <a:latin typeface="Arial"/>
                <a:ea typeface="Arial"/>
                <a:cs typeface="Arial"/>
                <a:sym typeface="Arial"/>
              </a:rPr>
              <a:t>“</a:t>
            </a:r>
            <a:endParaRPr/>
          </a:p>
        </p:txBody>
      </p:sp>
      <p:sp>
        <p:nvSpPr>
          <p:cNvPr id="122" name="Google Shape;122;p28"/>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b="0" i="0" u="none" strike="noStrike" cap="none">
                <a:solidFill>
                  <a:srgbClr val="93B3D7"/>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3"/>
        <p:cNvGrpSpPr/>
        <p:nvPr/>
      </p:nvGrpSpPr>
      <p:grpSpPr>
        <a:xfrm>
          <a:off x="0" y="0"/>
          <a:ext cx="0" cy="0"/>
          <a:chOff x="0" y="0"/>
          <a:chExt cx="0" cy="0"/>
        </a:xfrm>
      </p:grpSpPr>
      <p:sp>
        <p:nvSpPr>
          <p:cNvPr id="124" name="Google Shape;124;p29"/>
          <p:cNvSpPr txBox="1">
            <a:spLocks noGrp="1"/>
          </p:cNvSpPr>
          <p:nvPr>
            <p:ph type="title"/>
          </p:nvPr>
        </p:nvSpPr>
        <p:spPr>
          <a:xfrm>
            <a:off x="514350" y="457200"/>
            <a:ext cx="6441152"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9"/>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Font typeface="Trebuchet MS"/>
              <a:buNone/>
              <a:defRPr sz="1800">
                <a:solidFill>
                  <a:schemeClr val="accent1"/>
                </a:solidFill>
              </a:defRPr>
            </a:lvl1pPr>
            <a:lvl2pPr marL="914400" lvl="1" indent="-228600" algn="l">
              <a:spcBef>
                <a:spcPts val="750"/>
              </a:spcBef>
              <a:spcAft>
                <a:spcPts val="0"/>
              </a:spcAft>
              <a:buSzPts val="960"/>
              <a:buFont typeface="Trebuchet MS"/>
              <a:buNone/>
              <a:defRPr/>
            </a:lvl2pPr>
            <a:lvl3pPr marL="1371600" lvl="2" indent="-228600" algn="l">
              <a:spcBef>
                <a:spcPts val="750"/>
              </a:spcBef>
              <a:spcAft>
                <a:spcPts val="0"/>
              </a:spcAft>
              <a:buSzPts val="840"/>
              <a:buFont typeface="Trebuchet MS"/>
              <a:buNone/>
              <a:defRPr/>
            </a:lvl3pPr>
            <a:lvl4pPr marL="1828800" lvl="3" indent="-228600" algn="l">
              <a:spcBef>
                <a:spcPts val="750"/>
              </a:spcBef>
              <a:spcAft>
                <a:spcPts val="0"/>
              </a:spcAft>
              <a:buSzPts val="720"/>
              <a:buFont typeface="Trebuchet MS"/>
              <a:buNone/>
              <a:defRPr/>
            </a:lvl4pPr>
            <a:lvl5pPr marL="2286000" lvl="4" indent="-228600" algn="l">
              <a:spcBef>
                <a:spcPts val="750"/>
              </a:spcBef>
              <a:spcAft>
                <a:spcPts val="0"/>
              </a:spcAft>
              <a:buSzPts val="720"/>
              <a:buFont typeface="Trebuchet MS"/>
              <a:buNone/>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26" name="Google Shape;126;p29"/>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80"/>
              <a:buNone/>
              <a:defRPr sz="1350">
                <a:solidFill>
                  <a:srgbClr val="7F7F7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27" name="Google Shape;127;p2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9"/>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0"/>
          <p:cNvSpPr txBox="1">
            <a:spLocks noGrp="1"/>
          </p:cNvSpPr>
          <p:nvPr>
            <p:ph type="body" idx="1"/>
          </p:nvPr>
        </p:nvSpPr>
        <p:spPr>
          <a:xfrm rot="5400000">
            <a:off x="2276462" y="-148019"/>
            <a:ext cx="2910580" cy="6447501"/>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33" name="Google Shape;133;p3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0"/>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31"/>
          <p:cNvSpPr txBox="1">
            <a:spLocks noGrp="1"/>
          </p:cNvSpPr>
          <p:nvPr>
            <p:ph type="title"/>
          </p:nvPr>
        </p:nvSpPr>
        <p:spPr>
          <a:xfrm rot="5400000">
            <a:off x="4495739" y="1937215"/>
            <a:ext cx="3938588" cy="97855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1"/>
          <p:cNvSpPr txBox="1">
            <a:spLocks noGrp="1"/>
          </p:cNvSpPr>
          <p:nvPr>
            <p:ph type="body" idx="1"/>
          </p:nvPr>
        </p:nvSpPr>
        <p:spPr>
          <a:xfrm rot="5400000">
            <a:off x="1186264" y="-221063"/>
            <a:ext cx="3938588" cy="5295113"/>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39" name="Google Shape;139;p3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3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1"/>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9"/>
        <p:cNvGrpSpPr/>
        <p:nvPr/>
      </p:nvGrpSpPr>
      <p:grpSpPr>
        <a:xfrm>
          <a:off x="0" y="0"/>
          <a:ext cx="0" cy="0"/>
          <a:chOff x="0" y="0"/>
          <a:chExt cx="0" cy="0"/>
        </a:xfrm>
      </p:grpSpPr>
      <p:sp>
        <p:nvSpPr>
          <p:cNvPr id="40" name="Google Shape;40;p16"/>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lvl1pPr lvl="0" algn="l">
              <a:spcBef>
                <a:spcPts val="0"/>
              </a:spcBef>
              <a:spcAft>
                <a:spcPts val="0"/>
              </a:spcAft>
              <a:buClr>
                <a:schemeClr val="lt1"/>
              </a:buClr>
              <a:buSzPts val="4200"/>
              <a:buFont typeface="Trebuchet MS"/>
              <a:buNone/>
              <a:defRPr sz="4200">
                <a:solidFill>
                  <a:schemeClr val="lt1"/>
                </a:solidFill>
              </a:defRPr>
            </a:lvl1pPr>
            <a:lvl2pPr lvl="1" algn="l">
              <a:spcBef>
                <a:spcPts val="0"/>
              </a:spcBef>
              <a:spcAft>
                <a:spcPts val="0"/>
              </a:spcAft>
              <a:buClr>
                <a:schemeClr val="lt1"/>
              </a:buClr>
              <a:buSzPts val="4200"/>
              <a:buNone/>
              <a:defRPr sz="4200">
                <a:solidFill>
                  <a:schemeClr val="lt1"/>
                </a:solidFill>
              </a:defRPr>
            </a:lvl2pPr>
            <a:lvl3pPr lvl="2" algn="l">
              <a:spcBef>
                <a:spcPts val="0"/>
              </a:spcBef>
              <a:spcAft>
                <a:spcPts val="0"/>
              </a:spcAft>
              <a:buClr>
                <a:schemeClr val="lt1"/>
              </a:buClr>
              <a:buSzPts val="4200"/>
              <a:buNone/>
              <a:defRPr sz="4200">
                <a:solidFill>
                  <a:schemeClr val="lt1"/>
                </a:solidFill>
              </a:defRPr>
            </a:lvl3pPr>
            <a:lvl4pPr lvl="3" algn="l">
              <a:spcBef>
                <a:spcPts val="0"/>
              </a:spcBef>
              <a:spcAft>
                <a:spcPts val="0"/>
              </a:spcAft>
              <a:buClr>
                <a:schemeClr val="lt1"/>
              </a:buClr>
              <a:buSzPts val="4200"/>
              <a:buNone/>
              <a:defRPr sz="4200">
                <a:solidFill>
                  <a:schemeClr val="lt1"/>
                </a:solidFill>
              </a:defRPr>
            </a:lvl4pPr>
            <a:lvl5pPr lvl="4" algn="l">
              <a:spcBef>
                <a:spcPts val="0"/>
              </a:spcBef>
              <a:spcAft>
                <a:spcPts val="0"/>
              </a:spcAft>
              <a:buClr>
                <a:schemeClr val="lt1"/>
              </a:buClr>
              <a:buSzPts val="4200"/>
              <a:buNone/>
              <a:defRPr sz="4200">
                <a:solidFill>
                  <a:schemeClr val="lt1"/>
                </a:solidFill>
              </a:defRPr>
            </a:lvl5pPr>
            <a:lvl6pPr lvl="5" algn="l">
              <a:spcBef>
                <a:spcPts val="0"/>
              </a:spcBef>
              <a:spcAft>
                <a:spcPts val="0"/>
              </a:spcAft>
              <a:buClr>
                <a:schemeClr val="lt1"/>
              </a:buClr>
              <a:buSzPts val="4200"/>
              <a:buNone/>
              <a:defRPr sz="4200">
                <a:solidFill>
                  <a:schemeClr val="lt1"/>
                </a:solidFill>
              </a:defRPr>
            </a:lvl6pPr>
            <a:lvl7pPr lvl="6" algn="l">
              <a:spcBef>
                <a:spcPts val="0"/>
              </a:spcBef>
              <a:spcAft>
                <a:spcPts val="0"/>
              </a:spcAft>
              <a:buClr>
                <a:schemeClr val="lt1"/>
              </a:buClr>
              <a:buSzPts val="4200"/>
              <a:buNone/>
              <a:defRPr sz="4200">
                <a:solidFill>
                  <a:schemeClr val="lt1"/>
                </a:solidFill>
              </a:defRPr>
            </a:lvl7pPr>
            <a:lvl8pPr lvl="7" algn="l">
              <a:spcBef>
                <a:spcPts val="0"/>
              </a:spcBef>
              <a:spcAft>
                <a:spcPts val="0"/>
              </a:spcAft>
              <a:buClr>
                <a:schemeClr val="lt1"/>
              </a:buClr>
              <a:buSzPts val="4200"/>
              <a:buNone/>
              <a:defRPr sz="4200">
                <a:solidFill>
                  <a:schemeClr val="lt1"/>
                </a:solidFill>
              </a:defRPr>
            </a:lvl8pPr>
            <a:lvl9pPr lvl="8" algn="l">
              <a:spcBef>
                <a:spcPts val="0"/>
              </a:spcBef>
              <a:spcAft>
                <a:spcPts val="0"/>
              </a:spcAft>
              <a:buClr>
                <a:schemeClr val="lt1"/>
              </a:buClr>
              <a:buSzPts val="4200"/>
              <a:buNone/>
              <a:defRPr sz="4200">
                <a:solidFill>
                  <a:schemeClr val="lt1"/>
                </a:solidFill>
              </a:defRPr>
            </a:lvl9pPr>
          </a:lstStyle>
          <a:p>
            <a:endParaRPr/>
          </a:p>
        </p:txBody>
      </p:sp>
      <p:sp>
        <p:nvSpPr>
          <p:cNvPr id="41" name="Google Shape;41;p1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1pPr>
            <a:lvl2pPr marL="0" marR="0" lvl="1" indent="0" algn="r">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2pPr>
            <a:lvl3pPr marL="0" marR="0" lvl="2" indent="0" algn="r">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3pPr>
            <a:lvl4pPr marL="0" marR="0" lvl="3" indent="0" algn="r">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4pPr>
            <a:lvl5pPr marL="0" marR="0" lvl="4" indent="0" algn="r">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5pPr>
            <a:lvl6pPr marL="0" marR="0" lvl="5" indent="0" algn="r">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6pPr>
            <a:lvl7pPr marL="0" marR="0" lvl="6" indent="0" algn="r">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7pPr>
            <a:lvl8pPr marL="0" marR="0" lvl="7" indent="0" algn="r">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8pPr>
            <a:lvl9pPr marL="0" marR="0" lvl="8" indent="0" algn="r">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2700"/>
              <a:buFont typeface="Trebuchet MS"/>
              <a:buNone/>
              <a:defRPr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45" name="Google Shape;45;p1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508001" y="2025651"/>
            <a:ext cx="6447501" cy="13699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000"/>
              <a:buFont typeface="Trebuchet MS"/>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508001" y="3395586"/>
            <a:ext cx="6447501" cy="645300"/>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200"/>
              <a:buNone/>
              <a:defRPr sz="1500">
                <a:solidFill>
                  <a:srgbClr val="7F7F7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51" name="Google Shape;51;p1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08001" y="1620442"/>
            <a:ext cx="3138026" cy="2910579"/>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57" name="Google Shape;57;p19"/>
          <p:cNvSpPr txBox="1">
            <a:spLocks noGrp="1"/>
          </p:cNvSpPr>
          <p:nvPr>
            <p:ph type="body" idx="2"/>
          </p:nvPr>
        </p:nvSpPr>
        <p:spPr>
          <a:xfrm>
            <a:off x="3817477" y="1620442"/>
            <a:ext cx="3138026" cy="2910580"/>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58" name="Google Shape;58;p1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body" idx="1"/>
          </p:nvPr>
        </p:nvSpPr>
        <p:spPr>
          <a:xfrm>
            <a:off x="506809" y="1620737"/>
            <a:ext cx="3139217"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64" name="Google Shape;64;p20"/>
          <p:cNvSpPr txBox="1">
            <a:spLocks noGrp="1"/>
          </p:cNvSpPr>
          <p:nvPr>
            <p:ph type="body" idx="2"/>
          </p:nvPr>
        </p:nvSpPr>
        <p:spPr>
          <a:xfrm>
            <a:off x="506809" y="2052934"/>
            <a:ext cx="3139217" cy="2478088"/>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65" name="Google Shape;65;p20"/>
          <p:cNvSpPr txBox="1">
            <a:spLocks noGrp="1"/>
          </p:cNvSpPr>
          <p:nvPr>
            <p:ph type="body" idx="3"/>
          </p:nvPr>
        </p:nvSpPr>
        <p:spPr>
          <a:xfrm>
            <a:off x="3816287" y="1620737"/>
            <a:ext cx="3139214"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66" name="Google Shape;66;p20"/>
          <p:cNvSpPr txBox="1">
            <a:spLocks noGrp="1"/>
          </p:cNvSpPr>
          <p:nvPr>
            <p:ph type="body" idx="4"/>
          </p:nvPr>
        </p:nvSpPr>
        <p:spPr>
          <a:xfrm>
            <a:off x="3816288" y="2052934"/>
            <a:ext cx="3139213" cy="2478088"/>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67" name="Google Shape;67;p2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
        <p:nvSpPr>
          <p:cNvPr id="76" name="Google Shape;76;p2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9"/>
        <p:cNvGrpSpPr/>
        <p:nvPr/>
      </p:nvGrpSpPr>
      <p:grpSpPr>
        <a:xfrm>
          <a:off x="0" y="0"/>
          <a:ext cx="0" cy="0"/>
          <a:chOff x="0" y="0"/>
          <a:chExt cx="0" cy="0"/>
        </a:xfrm>
      </p:grpSpPr>
      <p:sp>
        <p:nvSpPr>
          <p:cNvPr id="80" name="Google Shape;80;p23"/>
          <p:cNvSpPr txBox="1">
            <a:spLocks noGrp="1"/>
          </p:cNvSpPr>
          <p:nvPr>
            <p:ph type="title"/>
          </p:nvPr>
        </p:nvSpPr>
        <p:spPr>
          <a:xfrm>
            <a:off x="508001" y="1123953"/>
            <a:ext cx="2890896" cy="9588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3"/>
          <p:cNvSpPr txBox="1">
            <a:spLocks noGrp="1"/>
          </p:cNvSpPr>
          <p:nvPr>
            <p:ph type="body" idx="1"/>
          </p:nvPr>
        </p:nvSpPr>
        <p:spPr>
          <a:xfrm>
            <a:off x="3570346" y="386193"/>
            <a:ext cx="3385156" cy="4144828"/>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82" name="Google Shape;82;p23"/>
          <p:cNvSpPr txBox="1">
            <a:spLocks noGrp="1"/>
          </p:cNvSpPr>
          <p:nvPr>
            <p:ph type="body" idx="2"/>
          </p:nvPr>
        </p:nvSpPr>
        <p:spPr>
          <a:xfrm>
            <a:off x="508001" y="2082802"/>
            <a:ext cx="2890896" cy="1938337"/>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840"/>
              <a:buNone/>
              <a:defRPr sz="1050"/>
            </a:lvl2pPr>
            <a:lvl3pPr marL="1371600" lvl="2" indent="-228600" algn="l">
              <a:spcBef>
                <a:spcPts val="750"/>
              </a:spcBef>
              <a:spcAft>
                <a:spcPts val="0"/>
              </a:spcAft>
              <a:buSzPts val="720"/>
              <a:buNone/>
              <a:defRPr sz="900"/>
            </a:lvl3pPr>
            <a:lvl4pPr marL="1828800" lvl="3" indent="-228600" algn="l">
              <a:spcBef>
                <a:spcPts val="750"/>
              </a:spcBef>
              <a:spcAft>
                <a:spcPts val="0"/>
              </a:spcAft>
              <a:buSzPts val="600"/>
              <a:buNone/>
              <a:defRPr sz="750"/>
            </a:lvl4pPr>
            <a:lvl5pPr marL="2286000" lvl="4" indent="-228600" algn="l">
              <a:spcBef>
                <a:spcPts val="750"/>
              </a:spcBef>
              <a:spcAft>
                <a:spcPts val="0"/>
              </a:spcAft>
              <a:buSzPts val="600"/>
              <a:buNone/>
              <a:defRPr sz="750"/>
            </a:lvl5pPr>
            <a:lvl6pPr marL="2743200" lvl="5" indent="-228600" algn="l">
              <a:spcBef>
                <a:spcPts val="750"/>
              </a:spcBef>
              <a:spcAft>
                <a:spcPts val="0"/>
              </a:spcAft>
              <a:buSzPts val="600"/>
              <a:buNone/>
              <a:defRPr sz="750"/>
            </a:lvl6pPr>
            <a:lvl7pPr marL="3200400" lvl="6" indent="-228600" algn="l">
              <a:spcBef>
                <a:spcPts val="750"/>
              </a:spcBef>
              <a:spcAft>
                <a:spcPts val="0"/>
              </a:spcAft>
              <a:buSzPts val="600"/>
              <a:buNone/>
              <a:defRPr sz="750"/>
            </a:lvl7pPr>
            <a:lvl8pPr marL="3657600" lvl="7" indent="-228600" algn="l">
              <a:spcBef>
                <a:spcPts val="750"/>
              </a:spcBef>
              <a:spcAft>
                <a:spcPts val="0"/>
              </a:spcAft>
              <a:buSzPts val="600"/>
              <a:buNone/>
              <a:defRPr sz="750"/>
            </a:lvl8pPr>
            <a:lvl9pPr marL="4114800" lvl="8" indent="-228600" algn="l">
              <a:spcBef>
                <a:spcPts val="750"/>
              </a:spcBef>
              <a:spcAft>
                <a:spcPts val="0"/>
              </a:spcAft>
              <a:buSzPts val="600"/>
              <a:buNone/>
              <a:defRPr sz="750"/>
            </a:lvl9pPr>
          </a:lstStyle>
          <a:p>
            <a:endParaRPr/>
          </a:p>
        </p:txBody>
      </p:sp>
      <p:sp>
        <p:nvSpPr>
          <p:cNvPr id="83" name="Google Shape;83;p2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0" y="-6350"/>
            <a:ext cx="9144000" cy="5149850"/>
            <a:chOff x="0" y="-8467"/>
            <a:chExt cx="12192000" cy="6866467"/>
          </a:xfrm>
        </p:grpSpPr>
        <p:cxnSp>
          <p:nvCxnSpPr>
            <p:cNvPr id="7" name="Google Shape;7;p14"/>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4"/>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4"/>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4"/>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4"/>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953734">
                <a:alpha val="69803"/>
              </a:srgbClr>
            </a:solidFill>
            <a:ln>
              <a:noFill/>
            </a:ln>
          </p:spPr>
        </p:sp>
        <p:sp>
          <p:nvSpPr>
            <p:cNvPr id="13" name="Google Shape;13;p14"/>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93B3D7">
                <a:alpha val="69803"/>
              </a:srgbClr>
            </a:solidFill>
            <a:ln>
              <a:noFill/>
            </a:ln>
          </p:spPr>
        </p:sp>
        <p:sp>
          <p:nvSpPr>
            <p:cNvPr id="14" name="Google Shape;14;p14"/>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4"/>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4"/>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4"/>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4"/>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normAutofit/>
          </a:bodyPr>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1pPr>
            <a:lvl2pPr marL="0" marR="0" lvl="1"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2pPr>
            <a:lvl3pPr marL="0" marR="0" lvl="2"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3pPr>
            <a:lvl4pPr marL="0" marR="0" lvl="3"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4pPr>
            <a:lvl5pPr marL="0" marR="0" lvl="4"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5pPr>
            <a:lvl6pPr marL="0" marR="0" lvl="5"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6pPr>
            <a:lvl7pPr marL="0" marR="0" lvl="6"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7pPr>
            <a:lvl8pPr marL="0" marR="0" lvl="7"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8pPr>
            <a:lvl9pPr marL="0" marR="0" lvl="8"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rive.google.com/file/d/191QKumX_-c7S29U-c0Rm-vkpW4wqjy5b/view?usp=shari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embedded-lab.com/blog/?p=5508"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embedded-lab.com/blog/?p=7485"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txBox="1">
            <a:spLocks noGrp="1"/>
          </p:cNvSpPr>
          <p:nvPr>
            <p:ph type="ctrTitle"/>
          </p:nvPr>
        </p:nvSpPr>
        <p:spPr>
          <a:xfrm>
            <a:off x="598100" y="468303"/>
            <a:ext cx="8222100" cy="665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4000"/>
              <a:buFont typeface="Trebuchet MS"/>
              <a:buNone/>
            </a:pPr>
            <a:r>
              <a:rPr lang="en">
                <a:solidFill>
                  <a:schemeClr val="dk1"/>
                </a:solidFill>
              </a:rPr>
              <a:t>Introduction</a:t>
            </a:r>
            <a:endParaRPr>
              <a:solidFill>
                <a:schemeClr val="dk1"/>
              </a:solidFill>
            </a:endParaRPr>
          </a:p>
        </p:txBody>
      </p:sp>
      <p:sp>
        <p:nvSpPr>
          <p:cNvPr id="154" name="Google Shape;154;p2"/>
          <p:cNvSpPr txBox="1">
            <a:spLocks noGrp="1"/>
          </p:cNvSpPr>
          <p:nvPr>
            <p:ph type="subTitle" idx="1"/>
          </p:nvPr>
        </p:nvSpPr>
        <p:spPr>
          <a:xfrm>
            <a:off x="598100" y="1133750"/>
            <a:ext cx="8222100" cy="3762900"/>
          </a:xfrm>
          <a:prstGeom prst="rect">
            <a:avLst/>
          </a:prstGeom>
          <a:noFill/>
          <a:ln>
            <a:noFill/>
          </a:ln>
        </p:spPr>
        <p:txBody>
          <a:bodyPr spcFirstLastPara="1" wrap="square" lIns="91425" tIns="91425" rIns="91425" bIns="91425" anchor="t" anchorCtr="0">
            <a:noAutofit/>
          </a:bodyPr>
          <a:lstStyle/>
          <a:p>
            <a:pPr marL="457200" lvl="0" indent="-346075" algn="l" rtl="0">
              <a:spcBef>
                <a:spcPts val="0"/>
              </a:spcBef>
              <a:spcAft>
                <a:spcPts val="0"/>
              </a:spcAft>
              <a:buSzPts val="1850"/>
              <a:buChar char="●"/>
            </a:pPr>
            <a:r>
              <a:rPr lang="en" sz="1850" dirty="0">
                <a:solidFill>
                  <a:schemeClr val="dk1"/>
                </a:solidFill>
              </a:rPr>
              <a:t>Heart rate monitoring is an important component especially in cardiovascular fitness assessment and training </a:t>
            </a:r>
            <a:r>
              <a:rPr lang="en" sz="1850" dirty="0" err="1">
                <a:solidFill>
                  <a:schemeClr val="dk1"/>
                </a:solidFill>
              </a:rPr>
              <a:t>programmes</a:t>
            </a:r>
            <a:r>
              <a:rPr lang="en" sz="1850" dirty="0">
                <a:solidFill>
                  <a:schemeClr val="dk1"/>
                </a:solidFill>
              </a:rPr>
              <a:t>. It can be done in two ways:</a:t>
            </a:r>
            <a:endParaRPr sz="1850" dirty="0">
              <a:solidFill>
                <a:schemeClr val="dk1"/>
              </a:solidFill>
            </a:endParaRPr>
          </a:p>
          <a:p>
            <a:pPr marL="0" lvl="0" indent="0" algn="l" rtl="0">
              <a:spcBef>
                <a:spcPts val="0"/>
              </a:spcBef>
              <a:spcAft>
                <a:spcPts val="0"/>
              </a:spcAft>
              <a:buSzPts val="1480"/>
              <a:buNone/>
            </a:pPr>
            <a:r>
              <a:rPr lang="en" sz="1850" dirty="0">
                <a:solidFill>
                  <a:schemeClr val="dk1"/>
                </a:solidFill>
              </a:rPr>
              <a:t> 		1)Electrocardiography      2) Using sensor</a:t>
            </a:r>
            <a:endParaRPr sz="1850" dirty="0">
              <a:solidFill>
                <a:schemeClr val="dk1"/>
              </a:solidFill>
            </a:endParaRPr>
          </a:p>
          <a:p>
            <a:pPr marL="0" lvl="0" indent="0" algn="l" rtl="0">
              <a:spcBef>
                <a:spcPts val="0"/>
              </a:spcBef>
              <a:spcAft>
                <a:spcPts val="0"/>
              </a:spcAft>
              <a:buSzPts val="1480"/>
              <a:buNone/>
            </a:pPr>
            <a:endParaRPr sz="1850" dirty="0">
              <a:solidFill>
                <a:schemeClr val="dk1"/>
              </a:solidFill>
            </a:endParaRPr>
          </a:p>
          <a:p>
            <a:pPr marL="457200" lvl="0" indent="-346075" algn="l" rtl="0">
              <a:spcBef>
                <a:spcPts val="0"/>
              </a:spcBef>
              <a:spcAft>
                <a:spcPts val="0"/>
              </a:spcAft>
              <a:buSzPts val="1850"/>
              <a:buChar char="●"/>
            </a:pPr>
            <a:r>
              <a:rPr lang="en" sz="1850" dirty="0">
                <a:solidFill>
                  <a:schemeClr val="dk1"/>
                </a:solidFill>
              </a:rPr>
              <a:t>In this project we have designed a heart rate monitoring system using </a:t>
            </a:r>
            <a:r>
              <a:rPr lang="en" sz="1850" dirty="0" err="1">
                <a:solidFill>
                  <a:schemeClr val="dk1"/>
                </a:solidFill>
              </a:rPr>
              <a:t>arduino</a:t>
            </a:r>
            <a:r>
              <a:rPr lang="en" sz="1850" dirty="0">
                <a:solidFill>
                  <a:schemeClr val="dk1"/>
                </a:solidFill>
              </a:rPr>
              <a:t> and heartbeat sensor.</a:t>
            </a:r>
            <a:endParaRPr sz="1850" dirty="0">
              <a:solidFill>
                <a:schemeClr val="dk1"/>
              </a:solidFill>
            </a:endParaRPr>
          </a:p>
          <a:p>
            <a:pPr marL="0" lvl="0" indent="0" algn="l" rtl="0">
              <a:spcBef>
                <a:spcPts val="0"/>
              </a:spcBef>
              <a:spcAft>
                <a:spcPts val="0"/>
              </a:spcAft>
              <a:buSzPts val="1480"/>
              <a:buNone/>
            </a:pPr>
            <a:endParaRPr sz="1850" dirty="0">
              <a:solidFill>
                <a:schemeClr val="dk1"/>
              </a:solidFill>
            </a:endParaRPr>
          </a:p>
          <a:p>
            <a:pPr marL="457200" lvl="0" indent="-346075" algn="l" rtl="0">
              <a:spcBef>
                <a:spcPts val="0"/>
              </a:spcBef>
              <a:spcAft>
                <a:spcPts val="0"/>
              </a:spcAft>
              <a:buSzPts val="1850"/>
              <a:buChar char="●"/>
            </a:pPr>
            <a:r>
              <a:rPr lang="en" sz="1850" dirty="0">
                <a:solidFill>
                  <a:schemeClr val="dk1"/>
                </a:solidFill>
              </a:rPr>
              <a:t>The objective of this project is to count heartbeat of a human body in 10 sec and display it in 16*2 LCD in BPM. </a:t>
            </a:r>
            <a:endParaRPr sz="1850" dirty="0">
              <a:solidFill>
                <a:schemeClr val="dk1"/>
              </a:solidFill>
            </a:endParaRPr>
          </a:p>
          <a:p>
            <a:pPr marL="0" lvl="0" indent="0" algn="l" rtl="0">
              <a:spcBef>
                <a:spcPts val="0"/>
              </a:spcBef>
              <a:spcAft>
                <a:spcPts val="0"/>
              </a:spcAft>
              <a:buSzPts val="1480"/>
              <a:buNone/>
            </a:pPr>
            <a:endParaRPr sz="1850" dirty="0">
              <a:solidFill>
                <a:schemeClr val="dk1"/>
              </a:solidFill>
            </a:endParaRPr>
          </a:p>
          <a:p>
            <a:pPr marL="457200" lvl="0" indent="-346075" algn="l" rtl="0">
              <a:spcBef>
                <a:spcPts val="0"/>
              </a:spcBef>
              <a:spcAft>
                <a:spcPts val="0"/>
              </a:spcAft>
              <a:buSzPts val="1850"/>
              <a:buChar char="●"/>
            </a:pPr>
            <a:r>
              <a:rPr lang="en" sz="1850" dirty="0">
                <a:solidFill>
                  <a:schemeClr val="dk1"/>
                </a:solidFill>
              </a:rPr>
              <a:t>It will also detect abnormal condition of heart rate  using buzzer.</a:t>
            </a:r>
            <a:endParaRPr sz="1850" dirty="0">
              <a:solidFill>
                <a:schemeClr val="dk1"/>
              </a:solidFill>
            </a:endParaRPr>
          </a:p>
          <a:p>
            <a:pPr marL="0" lvl="0" indent="0" algn="l" rtl="0">
              <a:spcBef>
                <a:spcPts val="0"/>
              </a:spcBef>
              <a:spcAft>
                <a:spcPts val="0"/>
              </a:spcAft>
              <a:buSzPts val="1480"/>
              <a:buNone/>
            </a:pPr>
            <a:endParaRPr sz="1850" dirty="0">
              <a:solidFill>
                <a:schemeClr val="dk1"/>
              </a:solidFill>
            </a:endParaRPr>
          </a:p>
          <a:p>
            <a:pPr marL="0" lvl="0" indent="0" algn="l" rtl="0">
              <a:spcBef>
                <a:spcPts val="0"/>
              </a:spcBef>
              <a:spcAft>
                <a:spcPts val="0"/>
              </a:spcAft>
              <a:buSzPts val="1480"/>
              <a:buNone/>
            </a:pPr>
            <a:endParaRPr sz="1850" dirty="0"/>
          </a:p>
          <a:p>
            <a:pPr marL="0" lvl="0" indent="0" algn="l" rtl="0">
              <a:spcBef>
                <a:spcPts val="0"/>
              </a:spcBef>
              <a:spcAft>
                <a:spcPts val="0"/>
              </a:spcAft>
              <a:buSzPts val="1480"/>
              <a:buNone/>
            </a:pPr>
            <a:endParaRPr sz="18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FD5E2-EFC7-40B4-93DE-30E1170F2872}"/>
              </a:ext>
            </a:extLst>
          </p:cNvPr>
          <p:cNvSpPr>
            <a:spLocks noGrp="1"/>
          </p:cNvSpPr>
          <p:nvPr>
            <p:ph type="title"/>
          </p:nvPr>
        </p:nvSpPr>
        <p:spPr/>
        <p:txBody>
          <a:bodyPr/>
          <a:lstStyle/>
          <a:p>
            <a:r>
              <a:rPr lang="en-IN" dirty="0">
                <a:solidFill>
                  <a:schemeClr val="tx1"/>
                </a:solidFill>
              </a:rPr>
              <a:t>Project Working Video:</a:t>
            </a:r>
          </a:p>
        </p:txBody>
      </p:sp>
      <p:sp>
        <p:nvSpPr>
          <p:cNvPr id="5" name="TextBox 4">
            <a:extLst>
              <a:ext uri="{FF2B5EF4-FFF2-40B4-BE49-F238E27FC236}">
                <a16:creationId xmlns:a16="http://schemas.microsoft.com/office/drawing/2014/main" id="{3642F2CB-639D-BD44-8221-49281DBD0B89}"/>
              </a:ext>
            </a:extLst>
          </p:cNvPr>
          <p:cNvSpPr txBox="1"/>
          <p:nvPr/>
        </p:nvSpPr>
        <p:spPr>
          <a:xfrm>
            <a:off x="508001" y="1232115"/>
            <a:ext cx="7465505" cy="307777"/>
          </a:xfrm>
          <a:prstGeom prst="rect">
            <a:avLst/>
          </a:prstGeom>
          <a:noFill/>
        </p:spPr>
        <p:txBody>
          <a:bodyPr wrap="none" rtlCol="0">
            <a:spAutoFit/>
          </a:bodyPr>
          <a:lstStyle/>
          <a:p>
            <a:r>
              <a:rPr lang="en-US" dirty="0">
                <a:hlinkClick r:id="rId2"/>
              </a:rPr>
              <a:t>https://drive.google.com/file/d/191QKumX_-c7S29U-c0Rm-vkpW4wqjy5b/view?usp=sharing</a:t>
            </a:r>
            <a:endParaRPr lang="en-US" dirty="0"/>
          </a:p>
        </p:txBody>
      </p:sp>
    </p:spTree>
    <p:extLst>
      <p:ext uri="{BB962C8B-B14F-4D97-AF65-F5344CB8AC3E}">
        <p14:creationId xmlns:p14="http://schemas.microsoft.com/office/powerpoint/2010/main" val="1762194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1"/>
          <p:cNvSpPr txBox="1">
            <a:spLocks noGrp="1"/>
          </p:cNvSpPr>
          <p:nvPr>
            <p:ph type="ctrTitle"/>
          </p:nvPr>
        </p:nvSpPr>
        <p:spPr>
          <a:xfrm>
            <a:off x="695925" y="335597"/>
            <a:ext cx="8222100" cy="838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4000"/>
              <a:buFont typeface="Trebuchet MS"/>
              <a:buNone/>
            </a:pPr>
            <a:r>
              <a:rPr lang="en">
                <a:solidFill>
                  <a:schemeClr val="dk1"/>
                </a:solidFill>
              </a:rPr>
              <a:t>Advancements</a:t>
            </a:r>
            <a:endParaRPr>
              <a:solidFill>
                <a:schemeClr val="dk1"/>
              </a:solidFill>
            </a:endParaRPr>
          </a:p>
        </p:txBody>
      </p:sp>
      <p:sp>
        <p:nvSpPr>
          <p:cNvPr id="224" name="Google Shape;224;p11"/>
          <p:cNvSpPr txBox="1">
            <a:spLocks noGrp="1"/>
          </p:cNvSpPr>
          <p:nvPr>
            <p:ph type="subTitle" idx="1"/>
          </p:nvPr>
        </p:nvSpPr>
        <p:spPr>
          <a:xfrm>
            <a:off x="695925" y="1174400"/>
            <a:ext cx="8222100" cy="34659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2400" dirty="0">
                <a:solidFill>
                  <a:schemeClr val="dk1"/>
                </a:solidFill>
              </a:rPr>
              <a:t>Detects the abnormal heart beat of a person using heart beat and sends the message automatically to doctor or ambulance and alerting family members.</a:t>
            </a:r>
            <a:endParaRPr sz="2400" dirty="0">
              <a:solidFill>
                <a:schemeClr val="dk1"/>
              </a:solidFill>
            </a:endParaRPr>
          </a:p>
          <a:p>
            <a:pPr marL="457200" lvl="0" indent="-419100" algn="l" rtl="0">
              <a:spcBef>
                <a:spcPts val="0"/>
              </a:spcBef>
              <a:spcAft>
                <a:spcPts val="0"/>
              </a:spcAft>
              <a:buSzPts val="3000"/>
              <a:buChar char="●"/>
            </a:pPr>
            <a:r>
              <a:rPr lang="en" sz="2400" dirty="0">
                <a:solidFill>
                  <a:schemeClr val="dk1"/>
                </a:solidFill>
              </a:rPr>
              <a:t>For continuously monitoring the patient’s heart beat each and every minute so that the patient’s condition who are in ICU’s can be immediately informed to doctors.</a:t>
            </a:r>
            <a:endParaRPr sz="2400" dirty="0">
              <a:solidFill>
                <a:schemeClr val="dk1"/>
              </a:solidFill>
            </a:endParaRPr>
          </a:p>
          <a:p>
            <a:pPr marL="457200" lvl="0" indent="-419100" algn="l" rtl="0">
              <a:spcBef>
                <a:spcPts val="0"/>
              </a:spcBef>
              <a:spcAft>
                <a:spcPts val="0"/>
              </a:spcAft>
              <a:buSzPts val="3000"/>
              <a:buChar char="●"/>
            </a:pPr>
            <a:r>
              <a:rPr lang="en" sz="2400" dirty="0">
                <a:solidFill>
                  <a:schemeClr val="dk1"/>
                </a:solidFill>
              </a:rPr>
              <a:t>Sleep monitoring.</a:t>
            </a:r>
            <a:endParaRPr sz="2400"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2"/>
          <p:cNvSpPr txBox="1">
            <a:spLocks noGrp="1"/>
          </p:cNvSpPr>
          <p:nvPr>
            <p:ph type="ctrTitle"/>
          </p:nvPr>
        </p:nvSpPr>
        <p:spPr>
          <a:xfrm>
            <a:off x="460950" y="44425"/>
            <a:ext cx="8222100" cy="738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4000"/>
              <a:buFont typeface="Trebuchet MS"/>
              <a:buNone/>
            </a:pPr>
            <a:r>
              <a:rPr lang="en">
                <a:solidFill>
                  <a:schemeClr val="dk1"/>
                </a:solidFill>
              </a:rPr>
              <a:t>Conclusion</a:t>
            </a:r>
            <a:endParaRPr>
              <a:solidFill>
                <a:schemeClr val="dk1"/>
              </a:solidFill>
            </a:endParaRPr>
          </a:p>
        </p:txBody>
      </p:sp>
      <p:sp>
        <p:nvSpPr>
          <p:cNvPr id="230" name="Google Shape;230;p12"/>
          <p:cNvSpPr txBox="1">
            <a:spLocks noGrp="1"/>
          </p:cNvSpPr>
          <p:nvPr>
            <p:ph type="subTitle" idx="1"/>
          </p:nvPr>
        </p:nvSpPr>
        <p:spPr>
          <a:xfrm>
            <a:off x="568750" y="782352"/>
            <a:ext cx="8222100" cy="3872100"/>
          </a:xfrm>
          <a:prstGeom prst="rect">
            <a:avLst/>
          </a:prstGeom>
          <a:noFill/>
          <a:ln>
            <a:noFill/>
          </a:ln>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 sz="1850">
                <a:solidFill>
                  <a:schemeClr val="dk1"/>
                </a:solidFill>
              </a:rPr>
              <a:t>In this project we have measured BPM of a patient using Arduino Uno and a Heartbeat sensor.</a:t>
            </a:r>
            <a:endParaRPr sz="1850">
              <a:solidFill>
                <a:schemeClr val="dk1"/>
              </a:solidFill>
            </a:endParaRPr>
          </a:p>
          <a:p>
            <a:pPr marL="457200" lvl="0" indent="-393700" algn="l" rtl="0">
              <a:spcBef>
                <a:spcPts val="0"/>
              </a:spcBef>
              <a:spcAft>
                <a:spcPts val="0"/>
              </a:spcAft>
              <a:buSzPts val="2600"/>
              <a:buChar char="●"/>
            </a:pPr>
            <a:r>
              <a:rPr lang="en" sz="1850">
                <a:solidFill>
                  <a:schemeClr val="dk1"/>
                </a:solidFill>
              </a:rPr>
              <a:t>Measurement of heartbeats is solely done by placing a finger in clip which works on the amount of light received by the photodiode presents in a circuit hence the chance patient getting hurt is approximately zero.</a:t>
            </a:r>
            <a:endParaRPr sz="1850">
              <a:solidFill>
                <a:schemeClr val="dk1"/>
              </a:solidFill>
            </a:endParaRPr>
          </a:p>
          <a:p>
            <a:pPr marL="457200" lvl="0" indent="-393700" algn="l" rtl="0">
              <a:spcBef>
                <a:spcPts val="0"/>
              </a:spcBef>
              <a:spcAft>
                <a:spcPts val="0"/>
              </a:spcAft>
              <a:buSzPts val="2600"/>
              <a:buChar char="●"/>
            </a:pPr>
            <a:r>
              <a:rPr lang="en" sz="1850">
                <a:solidFill>
                  <a:schemeClr val="dk1"/>
                </a:solidFill>
              </a:rPr>
              <a:t>BPM of a healthy person in found to be between 60 to 100 beats per minute while doing exercise BPM may rise upto 130 to 150 beats per minute.</a:t>
            </a:r>
            <a:endParaRPr sz="1850">
              <a:solidFill>
                <a:schemeClr val="dk1"/>
              </a:solidFill>
            </a:endParaRPr>
          </a:p>
          <a:p>
            <a:pPr marL="457200" lvl="0" indent="-393700" algn="l" rtl="0">
              <a:spcBef>
                <a:spcPts val="0"/>
              </a:spcBef>
              <a:spcAft>
                <a:spcPts val="0"/>
              </a:spcAft>
              <a:buSzPts val="2600"/>
              <a:buChar char="●"/>
            </a:pPr>
            <a:r>
              <a:rPr lang="en" sz="1850">
                <a:solidFill>
                  <a:schemeClr val="dk1"/>
                </a:solidFill>
              </a:rPr>
              <a:t>Using the above point we have set the buzzer to trigger if BPM of person rises above 110 or falls below 65, buzzer will sound and the patient or doctor should act accordingly.</a:t>
            </a:r>
            <a:endParaRPr sz="1850">
              <a:solidFill>
                <a:schemeClr val="dk1"/>
              </a:solidFill>
            </a:endParaRPr>
          </a:p>
          <a:p>
            <a:pPr marL="0" lvl="0" indent="0" algn="l" rtl="0">
              <a:spcBef>
                <a:spcPts val="0"/>
              </a:spcBef>
              <a:spcAft>
                <a:spcPts val="0"/>
              </a:spcAft>
              <a:buSzPts val="1080"/>
              <a:buNone/>
            </a:pPr>
            <a:endParaRPr sz="185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3"/>
          <p:cNvSpPr txBox="1">
            <a:spLocks noGrp="1"/>
          </p:cNvSpPr>
          <p:nvPr>
            <p:ph type="ctrTitle"/>
          </p:nvPr>
        </p:nvSpPr>
        <p:spPr>
          <a:xfrm>
            <a:off x="460950" y="244626"/>
            <a:ext cx="8222100" cy="65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accent1"/>
              </a:buClr>
              <a:buSzPts val="4050"/>
              <a:buFont typeface="Trebuchet MS"/>
              <a:buNone/>
            </a:pPr>
            <a:endParaRPr/>
          </a:p>
          <a:p>
            <a:pPr marL="0" lvl="0" indent="0" algn="ctr" rtl="0">
              <a:spcBef>
                <a:spcPts val="0"/>
              </a:spcBef>
              <a:spcAft>
                <a:spcPts val="0"/>
              </a:spcAft>
              <a:buClr>
                <a:schemeClr val="accent1"/>
              </a:buClr>
              <a:buSzPts val="4050"/>
              <a:buFont typeface="Trebuchet MS"/>
              <a:buNone/>
            </a:pPr>
            <a:endParaRPr/>
          </a:p>
          <a:p>
            <a:pPr marL="0" lvl="0" indent="0" algn="ctr" rtl="0">
              <a:spcBef>
                <a:spcPts val="0"/>
              </a:spcBef>
              <a:spcAft>
                <a:spcPts val="0"/>
              </a:spcAft>
              <a:buClr>
                <a:schemeClr val="dk1"/>
              </a:buClr>
              <a:buSzPts val="4000"/>
              <a:buFont typeface="Trebuchet MS"/>
              <a:buNone/>
            </a:pPr>
            <a:r>
              <a:rPr lang="en">
                <a:solidFill>
                  <a:schemeClr val="dk1"/>
                </a:solidFill>
              </a:rPr>
              <a:t>References</a:t>
            </a:r>
            <a:endParaRPr>
              <a:solidFill>
                <a:schemeClr val="dk1"/>
              </a:solidFill>
            </a:endParaRPr>
          </a:p>
        </p:txBody>
      </p:sp>
      <p:sp>
        <p:nvSpPr>
          <p:cNvPr id="236" name="Google Shape;236;p13"/>
          <p:cNvSpPr txBox="1">
            <a:spLocks noGrp="1"/>
          </p:cNvSpPr>
          <p:nvPr>
            <p:ph type="subTitle" idx="1"/>
          </p:nvPr>
        </p:nvSpPr>
        <p:spPr>
          <a:xfrm>
            <a:off x="598100" y="896225"/>
            <a:ext cx="8222100" cy="4122300"/>
          </a:xfrm>
          <a:prstGeom prst="rect">
            <a:avLst/>
          </a:prstGeom>
          <a:noFill/>
          <a:ln>
            <a:noFill/>
          </a:ln>
        </p:spPr>
        <p:txBody>
          <a:bodyPr spcFirstLastPara="1" wrap="square" lIns="91425" tIns="91425" rIns="91425" bIns="91425" anchor="t" anchorCtr="0">
            <a:noAutofit/>
          </a:bodyPr>
          <a:lstStyle/>
          <a:p>
            <a:pPr marL="457200" lvl="0" indent="-400050" algn="just" rtl="0">
              <a:spcBef>
                <a:spcPts val="0"/>
              </a:spcBef>
              <a:spcAft>
                <a:spcPts val="0"/>
              </a:spcAft>
              <a:buSzPts val="2700"/>
              <a:buChar char="●"/>
            </a:pPr>
            <a:r>
              <a:rPr lang="en" sz="1950">
                <a:solidFill>
                  <a:schemeClr val="dk1"/>
                </a:solidFill>
              </a:rPr>
              <a:t>Souvik Das “The Development of a Microcontroller Based Low Cost Heart Rate Counter for Health Care Systems” International Journal of Engineering Trends and Technology- Volume 4 Issue 2- 2013.</a:t>
            </a:r>
            <a:endParaRPr sz="1950">
              <a:solidFill>
                <a:schemeClr val="dk1"/>
              </a:solidFill>
            </a:endParaRPr>
          </a:p>
          <a:p>
            <a:pPr marL="457200" lvl="0" indent="-400050" algn="just" rtl="0">
              <a:spcBef>
                <a:spcPts val="0"/>
              </a:spcBef>
              <a:spcAft>
                <a:spcPts val="0"/>
              </a:spcAft>
              <a:buSzPts val="2700"/>
              <a:buChar char="●"/>
            </a:pPr>
            <a:r>
              <a:rPr lang="en" sz="1950">
                <a:solidFill>
                  <a:schemeClr val="dk1"/>
                </a:solidFill>
              </a:rPr>
              <a:t>Embedded Lab. Introducing Easy Pulse: A DIY photoplethysmographic sensor for measuring heart rate.  </a:t>
            </a:r>
            <a:r>
              <a:rPr lang="en" sz="1950" u="sng">
                <a:solidFill>
                  <a:schemeClr val="dk1"/>
                </a:solidFill>
                <a:hlinkClick r:id="rId3">
                  <a:extLst>
                    <a:ext uri="{A12FA001-AC4F-418D-AE19-62706E023703}">
                      <ahyp:hlinkClr xmlns:ahyp="http://schemas.microsoft.com/office/drawing/2018/hyperlinkcolor" val="tx"/>
                    </a:ext>
                  </a:extLst>
                </a:hlinkClick>
              </a:rPr>
              <a:t>http://embedded-lab.com/blog/?p=5508</a:t>
            </a:r>
            <a:r>
              <a:rPr lang="en" sz="1950">
                <a:solidFill>
                  <a:schemeClr val="dk1"/>
                </a:solidFill>
              </a:rPr>
              <a:t>, 2012.</a:t>
            </a:r>
            <a:endParaRPr sz="1950">
              <a:solidFill>
                <a:schemeClr val="dk1"/>
              </a:solidFill>
            </a:endParaRPr>
          </a:p>
          <a:p>
            <a:pPr marL="457200" lvl="0" indent="-400050" algn="just" rtl="0">
              <a:spcBef>
                <a:spcPts val="0"/>
              </a:spcBef>
              <a:spcAft>
                <a:spcPts val="0"/>
              </a:spcAft>
              <a:buSzPts val="2700"/>
              <a:buChar char="●"/>
            </a:pPr>
            <a:r>
              <a:rPr lang="en" sz="1950">
                <a:solidFill>
                  <a:schemeClr val="dk1"/>
                </a:solidFill>
              </a:rPr>
              <a:t>Embedded Lab. PC-based heart rate monitor using Arduino and Easy Pulse sensor. </a:t>
            </a:r>
            <a:r>
              <a:rPr lang="en" sz="1950" u="sng">
                <a:solidFill>
                  <a:schemeClr val="dk1"/>
                </a:solidFill>
                <a:hlinkClick r:id="rId4">
                  <a:extLst>
                    <a:ext uri="{A12FA001-AC4F-418D-AE19-62706E023703}">
                      <ahyp:hlinkClr xmlns:ahyp="http://schemas.microsoft.com/office/drawing/2018/hyperlinkcolor" val="tx"/>
                    </a:ext>
                  </a:extLst>
                </a:hlinkClick>
              </a:rPr>
              <a:t>http://embedded-lab.com/blog/?p=7485</a:t>
            </a:r>
            <a:r>
              <a:rPr lang="en" sz="1950">
                <a:solidFill>
                  <a:schemeClr val="dk1"/>
                </a:solidFill>
              </a:rPr>
              <a:t> , 2013.</a:t>
            </a:r>
            <a:endParaRPr sz="1950">
              <a:solidFill>
                <a:schemeClr val="dk1"/>
              </a:solidFill>
            </a:endParaRPr>
          </a:p>
          <a:p>
            <a:pPr marL="457200" lvl="0" indent="-400050" algn="just" rtl="0">
              <a:spcBef>
                <a:spcPts val="0"/>
              </a:spcBef>
              <a:spcAft>
                <a:spcPts val="0"/>
              </a:spcAft>
              <a:buSzPts val="2700"/>
              <a:buChar char="●"/>
            </a:pPr>
            <a:r>
              <a:rPr lang="en" sz="1950">
                <a:solidFill>
                  <a:schemeClr val="dk1"/>
                </a:solidFill>
              </a:rPr>
              <a:t>Embedded Lab”Arduino measures heart beat rate from fingertip”</a:t>
            </a:r>
            <a:endParaRPr sz="1950">
              <a:solidFill>
                <a:schemeClr val="dk1"/>
              </a:solidFill>
            </a:endParaRPr>
          </a:p>
          <a:p>
            <a:pPr marL="0" lvl="0" indent="0" algn="just" rtl="0">
              <a:spcBef>
                <a:spcPts val="0"/>
              </a:spcBef>
              <a:spcAft>
                <a:spcPts val="0"/>
              </a:spcAft>
              <a:buSzPts val="1080"/>
              <a:buNone/>
            </a:pPr>
            <a:endParaRPr sz="195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b1d3604e14_0_62"/>
          <p:cNvSpPr txBox="1">
            <a:spLocks noGrp="1"/>
          </p:cNvSpPr>
          <p:nvPr>
            <p:ph type="title"/>
          </p:nvPr>
        </p:nvSpPr>
        <p:spPr>
          <a:xfrm>
            <a:off x="0" y="1858925"/>
            <a:ext cx="9029100" cy="16773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 sz="4900">
                <a:solidFill>
                  <a:srgbClr val="000000"/>
                </a:solidFill>
              </a:rPr>
              <a:t>Thank You!</a:t>
            </a:r>
            <a:endParaRPr sz="49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
          <p:cNvSpPr txBox="1">
            <a:spLocks noGrp="1"/>
          </p:cNvSpPr>
          <p:nvPr>
            <p:ph type="ctrTitle"/>
          </p:nvPr>
        </p:nvSpPr>
        <p:spPr>
          <a:xfrm>
            <a:off x="598100" y="554553"/>
            <a:ext cx="8222100" cy="505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4000"/>
              <a:buFont typeface="Trebuchet MS"/>
              <a:buNone/>
            </a:pPr>
            <a:r>
              <a:rPr lang="en">
                <a:solidFill>
                  <a:schemeClr val="dk1"/>
                </a:solidFill>
              </a:rPr>
              <a:t>Components</a:t>
            </a:r>
            <a:endParaRPr>
              <a:solidFill>
                <a:schemeClr val="dk1"/>
              </a:solidFill>
            </a:endParaRPr>
          </a:p>
        </p:txBody>
      </p:sp>
      <p:sp>
        <p:nvSpPr>
          <p:cNvPr id="160" name="Google Shape;160;p3"/>
          <p:cNvSpPr txBox="1">
            <a:spLocks noGrp="1"/>
          </p:cNvSpPr>
          <p:nvPr>
            <p:ph type="subTitle" idx="1"/>
          </p:nvPr>
        </p:nvSpPr>
        <p:spPr>
          <a:xfrm>
            <a:off x="598100" y="1216056"/>
            <a:ext cx="8222100" cy="3494100"/>
          </a:xfrm>
          <a:prstGeom prst="rect">
            <a:avLst/>
          </a:prstGeom>
          <a:noFill/>
          <a:ln>
            <a:noFill/>
          </a:ln>
        </p:spPr>
        <p:txBody>
          <a:bodyPr spcFirstLastPara="1" wrap="square" lIns="91425" tIns="91425" rIns="91425" bIns="91425" anchor="t" anchorCtr="0">
            <a:noAutofit/>
          </a:bodyPr>
          <a:lstStyle/>
          <a:p>
            <a:pPr marL="457200" lvl="0" indent="-352425" algn="l" rtl="0">
              <a:spcBef>
                <a:spcPts val="0"/>
              </a:spcBef>
              <a:spcAft>
                <a:spcPts val="0"/>
              </a:spcAft>
              <a:buSzPts val="1950"/>
              <a:buChar char="❖"/>
            </a:pPr>
            <a:r>
              <a:rPr lang="en" sz="1950">
                <a:solidFill>
                  <a:schemeClr val="dk1"/>
                </a:solidFill>
              </a:rPr>
              <a:t>Arduino Uno</a:t>
            </a:r>
            <a:endParaRPr sz="1950">
              <a:solidFill>
                <a:schemeClr val="dk1"/>
              </a:solidFill>
            </a:endParaRPr>
          </a:p>
          <a:p>
            <a:pPr marL="457200" lvl="0" indent="-352425" algn="l" rtl="0">
              <a:spcBef>
                <a:spcPts val="0"/>
              </a:spcBef>
              <a:spcAft>
                <a:spcPts val="0"/>
              </a:spcAft>
              <a:buSzPts val="1950"/>
              <a:buChar char="❖"/>
            </a:pPr>
            <a:r>
              <a:rPr lang="en" sz="1950">
                <a:solidFill>
                  <a:schemeClr val="dk1"/>
                </a:solidFill>
              </a:rPr>
              <a:t>16x2 LCD Display</a:t>
            </a:r>
            <a:endParaRPr sz="1950">
              <a:solidFill>
                <a:schemeClr val="dk1"/>
              </a:solidFill>
            </a:endParaRPr>
          </a:p>
          <a:p>
            <a:pPr marL="457200" lvl="0" indent="-352425" algn="l" rtl="0">
              <a:spcBef>
                <a:spcPts val="0"/>
              </a:spcBef>
              <a:spcAft>
                <a:spcPts val="0"/>
              </a:spcAft>
              <a:buSzPts val="1950"/>
              <a:buChar char="❖"/>
            </a:pPr>
            <a:r>
              <a:rPr lang="en" sz="1950">
                <a:solidFill>
                  <a:schemeClr val="dk1"/>
                </a:solidFill>
              </a:rPr>
              <a:t>Heart Beat Sensor Module with Probe (Finger Based clip)</a:t>
            </a:r>
            <a:endParaRPr sz="1950">
              <a:solidFill>
                <a:schemeClr val="dk1"/>
              </a:solidFill>
            </a:endParaRPr>
          </a:p>
          <a:p>
            <a:pPr marL="457200" lvl="0" indent="-352425" algn="l" rtl="0">
              <a:spcBef>
                <a:spcPts val="0"/>
              </a:spcBef>
              <a:spcAft>
                <a:spcPts val="0"/>
              </a:spcAft>
              <a:buSzPts val="1950"/>
              <a:buChar char="❖"/>
            </a:pPr>
            <a:r>
              <a:rPr lang="en" sz="1950">
                <a:solidFill>
                  <a:schemeClr val="dk1"/>
                </a:solidFill>
              </a:rPr>
              <a:t>10k Ω Potentiometer </a:t>
            </a:r>
            <a:endParaRPr sz="1950">
              <a:solidFill>
                <a:schemeClr val="dk1"/>
              </a:solidFill>
            </a:endParaRPr>
          </a:p>
          <a:p>
            <a:pPr marL="457200" lvl="0" indent="-352425" algn="l" rtl="0">
              <a:spcBef>
                <a:spcPts val="0"/>
              </a:spcBef>
              <a:spcAft>
                <a:spcPts val="0"/>
              </a:spcAft>
              <a:buSzPts val="1950"/>
              <a:buChar char="❖"/>
            </a:pPr>
            <a:r>
              <a:rPr lang="en" sz="1950">
                <a:solidFill>
                  <a:schemeClr val="dk1"/>
                </a:solidFill>
              </a:rPr>
              <a:t>Push Button</a:t>
            </a:r>
            <a:endParaRPr sz="1950">
              <a:solidFill>
                <a:schemeClr val="dk1"/>
              </a:solidFill>
            </a:endParaRPr>
          </a:p>
          <a:p>
            <a:pPr marL="457200" lvl="0" indent="-352425" algn="l" rtl="0">
              <a:spcBef>
                <a:spcPts val="0"/>
              </a:spcBef>
              <a:spcAft>
                <a:spcPts val="0"/>
              </a:spcAft>
              <a:buSzPts val="1950"/>
              <a:buChar char="❖"/>
            </a:pPr>
            <a:r>
              <a:rPr lang="en" sz="1950">
                <a:solidFill>
                  <a:schemeClr val="dk1"/>
                </a:solidFill>
              </a:rPr>
              <a:t>5V Buzzer</a:t>
            </a:r>
            <a:endParaRPr sz="1950">
              <a:solidFill>
                <a:schemeClr val="dk1"/>
              </a:solidFill>
            </a:endParaRPr>
          </a:p>
          <a:p>
            <a:pPr marL="457200" lvl="0" indent="-352425" algn="l" rtl="0">
              <a:spcBef>
                <a:spcPts val="0"/>
              </a:spcBef>
              <a:spcAft>
                <a:spcPts val="0"/>
              </a:spcAft>
              <a:buSzPts val="1950"/>
              <a:buChar char="❖"/>
            </a:pPr>
            <a:r>
              <a:rPr lang="en" sz="1950">
                <a:solidFill>
                  <a:schemeClr val="dk1"/>
                </a:solidFill>
              </a:rPr>
              <a:t>Breadboard</a:t>
            </a:r>
            <a:endParaRPr sz="1950">
              <a:solidFill>
                <a:schemeClr val="dk1"/>
              </a:solidFill>
            </a:endParaRPr>
          </a:p>
          <a:p>
            <a:pPr marL="457200" lvl="0" indent="-352425" algn="l" rtl="0">
              <a:lnSpc>
                <a:spcPct val="115000"/>
              </a:lnSpc>
              <a:spcBef>
                <a:spcPts val="0"/>
              </a:spcBef>
              <a:spcAft>
                <a:spcPts val="0"/>
              </a:spcAft>
              <a:buSzPts val="1950"/>
              <a:buChar char="❖"/>
            </a:pPr>
            <a:r>
              <a:rPr lang="en" sz="1950">
                <a:solidFill>
                  <a:schemeClr val="dk1"/>
                </a:solidFill>
              </a:rPr>
              <a:t>Connecting Wires </a:t>
            </a:r>
            <a:endParaRPr sz="195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4"/>
        <p:cNvGrpSpPr/>
        <p:nvPr/>
      </p:nvGrpSpPr>
      <p:grpSpPr>
        <a:xfrm>
          <a:off x="0" y="0"/>
          <a:ext cx="0" cy="0"/>
          <a:chOff x="0" y="0"/>
          <a:chExt cx="0" cy="0"/>
        </a:xfrm>
      </p:grpSpPr>
      <p:sp>
        <p:nvSpPr>
          <p:cNvPr id="165" name="Google Shape;165;p4"/>
          <p:cNvSpPr txBox="1">
            <a:spLocks noGrp="1"/>
          </p:cNvSpPr>
          <p:nvPr>
            <p:ph type="title"/>
          </p:nvPr>
        </p:nvSpPr>
        <p:spPr>
          <a:xfrm>
            <a:off x="252000" y="749375"/>
            <a:ext cx="4320000" cy="4306200"/>
          </a:xfrm>
          <a:prstGeom prst="rect">
            <a:avLst/>
          </a:prstGeom>
          <a:noFill/>
          <a:ln>
            <a:noFill/>
          </a:ln>
        </p:spPr>
        <p:txBody>
          <a:bodyPr spcFirstLastPara="1" wrap="square" lIns="91425" tIns="91425" rIns="91425" bIns="91425" anchor="ctr" anchorCtr="0">
            <a:noAutofit/>
          </a:bodyPr>
          <a:lstStyle/>
          <a:p>
            <a:pPr marL="457200" lvl="0" indent="-330200" algn="l" rtl="0">
              <a:spcBef>
                <a:spcPts val="0"/>
              </a:spcBef>
              <a:spcAft>
                <a:spcPts val="0"/>
              </a:spcAft>
              <a:buClr>
                <a:schemeClr val="accent1"/>
              </a:buClr>
              <a:buSzPts val="1600"/>
              <a:buChar char="●"/>
            </a:pPr>
            <a:r>
              <a:rPr lang="en" sz="1600">
                <a:solidFill>
                  <a:schemeClr val="dk1"/>
                </a:solidFill>
              </a:rPr>
              <a:t>Arduino uno is a microcontroller board based on 8-bit ATmega328P microcontroller.</a:t>
            </a:r>
            <a:endParaRPr sz="1600">
              <a:solidFill>
                <a:schemeClr val="dk1"/>
              </a:solidFill>
            </a:endParaRPr>
          </a:p>
          <a:p>
            <a:pPr marL="457200" lvl="0" indent="-330200" algn="just" rtl="0">
              <a:spcBef>
                <a:spcPts val="0"/>
              </a:spcBef>
              <a:spcAft>
                <a:spcPts val="0"/>
              </a:spcAft>
              <a:buClr>
                <a:schemeClr val="accent1"/>
              </a:buClr>
              <a:buSzPts val="1600"/>
              <a:buChar char="●"/>
            </a:pPr>
            <a:r>
              <a:rPr lang="en" sz="1600">
                <a:solidFill>
                  <a:schemeClr val="dk1"/>
                </a:solidFill>
              </a:rPr>
              <a:t>It consists other components such as crystal oscillator, serial communication, voltage regulator, etc. to support the microcontroller. </a:t>
            </a:r>
            <a:endParaRPr sz="1600">
              <a:solidFill>
                <a:schemeClr val="dk1"/>
              </a:solidFill>
            </a:endParaRPr>
          </a:p>
          <a:p>
            <a:pPr marL="457200" lvl="0" indent="-330200" algn="just" rtl="0">
              <a:spcBef>
                <a:spcPts val="0"/>
              </a:spcBef>
              <a:spcAft>
                <a:spcPts val="0"/>
              </a:spcAft>
              <a:buClr>
                <a:schemeClr val="accent1"/>
              </a:buClr>
              <a:buSzPts val="1600"/>
              <a:buChar char="●"/>
            </a:pPr>
            <a:r>
              <a:rPr lang="en" sz="1600">
                <a:solidFill>
                  <a:schemeClr val="dk1"/>
                </a:solidFill>
              </a:rPr>
              <a:t>It has 28 pins, 6 analog pins (A0-A5), 14 digital pins (0-13) in this 6 pins are used as PWM outputs, reset pin, power pins (Vin, 3.3V, 5V, 2 Analog ground pins),digital ground pin, analog reference pin.</a:t>
            </a:r>
            <a:endParaRPr sz="1600">
              <a:solidFill>
                <a:schemeClr val="dk1"/>
              </a:solidFill>
            </a:endParaRPr>
          </a:p>
          <a:p>
            <a:pPr marL="457200" lvl="0" indent="-330200" algn="just" rtl="0">
              <a:spcBef>
                <a:spcPts val="0"/>
              </a:spcBef>
              <a:spcAft>
                <a:spcPts val="0"/>
              </a:spcAft>
              <a:buClr>
                <a:schemeClr val="accent1"/>
              </a:buClr>
              <a:buSzPts val="1600"/>
              <a:buChar char="●"/>
            </a:pPr>
            <a:r>
              <a:rPr lang="en" sz="1600">
                <a:solidFill>
                  <a:schemeClr val="dk1"/>
                </a:solidFill>
              </a:rPr>
              <a:t>It also has a USB connection, A Power barrel jack, an ICSP header and a reset button.</a:t>
            </a:r>
            <a:endParaRPr sz="1600">
              <a:solidFill>
                <a:schemeClr val="dk1"/>
              </a:solidFill>
            </a:endParaRPr>
          </a:p>
          <a:p>
            <a:pPr marL="0" lvl="0" indent="0" algn="just" rtl="0">
              <a:spcBef>
                <a:spcPts val="0"/>
              </a:spcBef>
              <a:spcAft>
                <a:spcPts val="0"/>
              </a:spcAft>
              <a:buSzPts val="4200"/>
              <a:buFont typeface="Trebuchet MS"/>
              <a:buNone/>
            </a:pPr>
            <a:endParaRPr sz="1800" u="sng"/>
          </a:p>
        </p:txBody>
      </p:sp>
      <p:pic>
        <p:nvPicPr>
          <p:cNvPr id="166" name="Google Shape;166;p4"/>
          <p:cNvPicPr preferRelativeResize="0"/>
          <p:nvPr/>
        </p:nvPicPr>
        <p:blipFill rotWithShape="1">
          <a:blip r:embed="rId3">
            <a:alphaModFix/>
          </a:blip>
          <a:srcRect/>
          <a:stretch/>
        </p:blipFill>
        <p:spPr>
          <a:xfrm>
            <a:off x="4696375" y="852575"/>
            <a:ext cx="4320025" cy="3956800"/>
          </a:xfrm>
          <a:prstGeom prst="rect">
            <a:avLst/>
          </a:prstGeom>
          <a:noFill/>
          <a:ln>
            <a:noFill/>
          </a:ln>
        </p:spPr>
      </p:pic>
      <p:sp>
        <p:nvSpPr>
          <p:cNvPr id="167" name="Google Shape;167;p4"/>
          <p:cNvSpPr txBox="1"/>
          <p:nvPr/>
        </p:nvSpPr>
        <p:spPr>
          <a:xfrm>
            <a:off x="587020" y="61575"/>
            <a:ext cx="6645600" cy="5451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chemeClr val="dk1"/>
              </a:buClr>
              <a:buSzPts val="4500"/>
              <a:buFont typeface="Roboto"/>
              <a:buNone/>
            </a:pPr>
            <a:r>
              <a:rPr lang="en" sz="4500" b="0" i="0" u="none" strike="noStrike" cap="none">
                <a:solidFill>
                  <a:schemeClr val="dk1"/>
                </a:solidFill>
                <a:latin typeface="Roboto"/>
                <a:ea typeface="Roboto"/>
                <a:cs typeface="Roboto"/>
                <a:sym typeface="Roboto"/>
              </a:rPr>
              <a:t>Arduino UNO</a:t>
            </a:r>
            <a:endParaRPr sz="4500" b="0" i="0" u="none" strike="noStrike" cap="none">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p5"/>
          <p:cNvSpPr txBox="1">
            <a:spLocks noGrp="1"/>
          </p:cNvSpPr>
          <p:nvPr>
            <p:ph type="title"/>
          </p:nvPr>
        </p:nvSpPr>
        <p:spPr>
          <a:xfrm>
            <a:off x="598100" y="1010525"/>
            <a:ext cx="3542700" cy="400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4200"/>
              <a:buFont typeface="Trebuchet MS"/>
              <a:buNone/>
            </a:pPr>
            <a:r>
              <a:rPr lang="en" sz="2000">
                <a:solidFill>
                  <a:schemeClr val="dk1"/>
                </a:solidFill>
              </a:rPr>
              <a:t>Heart Beat Sensor module consists of a sensor and control circuit.</a:t>
            </a:r>
            <a:endParaRPr sz="2000">
              <a:solidFill>
                <a:schemeClr val="dk1"/>
              </a:solidFill>
            </a:endParaRPr>
          </a:p>
          <a:p>
            <a:pPr marL="457200" lvl="0" indent="-355600" algn="l" rtl="0">
              <a:spcBef>
                <a:spcPts val="0"/>
              </a:spcBef>
              <a:spcAft>
                <a:spcPts val="0"/>
              </a:spcAft>
              <a:buClr>
                <a:schemeClr val="accent1"/>
              </a:buClr>
              <a:buSzPts val="2000"/>
              <a:buChar char="●"/>
            </a:pPr>
            <a:r>
              <a:rPr lang="en" sz="2000">
                <a:solidFill>
                  <a:schemeClr val="dk1"/>
                </a:solidFill>
              </a:rPr>
              <a:t>Sensor has an IR LED and a photodiode placed in a clip.</a:t>
            </a:r>
            <a:endParaRPr sz="2000">
              <a:solidFill>
                <a:schemeClr val="dk1"/>
              </a:solidFill>
            </a:endParaRPr>
          </a:p>
          <a:p>
            <a:pPr marL="457200" lvl="0" indent="-355600" algn="l" rtl="0">
              <a:spcBef>
                <a:spcPts val="0"/>
              </a:spcBef>
              <a:spcAft>
                <a:spcPts val="0"/>
              </a:spcAft>
              <a:buClr>
                <a:schemeClr val="accent1"/>
              </a:buClr>
              <a:buSzPts val="2000"/>
              <a:buChar char="●"/>
            </a:pPr>
            <a:r>
              <a:rPr lang="en" sz="2000">
                <a:solidFill>
                  <a:schemeClr val="dk1"/>
                </a:solidFill>
              </a:rPr>
              <a:t>Control Circuit consists of an IC LM358 and few other components that help in connecting the signal to the microcontroller.</a:t>
            </a:r>
            <a:endParaRPr sz="2000">
              <a:solidFill>
                <a:schemeClr val="dk1"/>
              </a:solidFill>
            </a:endParaRPr>
          </a:p>
        </p:txBody>
      </p:sp>
      <p:sp>
        <p:nvSpPr>
          <p:cNvPr id="173" name="Google Shape;173;p5"/>
          <p:cNvSpPr txBox="1"/>
          <p:nvPr/>
        </p:nvSpPr>
        <p:spPr>
          <a:xfrm>
            <a:off x="1281650" y="49300"/>
            <a:ext cx="5915400" cy="8133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chemeClr val="dk1"/>
              </a:buClr>
              <a:buSzPts val="4300"/>
              <a:buFont typeface="Roboto"/>
              <a:buNone/>
            </a:pPr>
            <a:r>
              <a:rPr lang="en" sz="4300" b="0" i="0" u="none" strike="noStrike" cap="none">
                <a:solidFill>
                  <a:schemeClr val="dk1"/>
                </a:solidFill>
                <a:latin typeface="Roboto"/>
                <a:ea typeface="Roboto"/>
                <a:cs typeface="Roboto"/>
                <a:sym typeface="Roboto"/>
              </a:rPr>
              <a:t>Heart Beat Sensor</a:t>
            </a:r>
            <a:endParaRPr sz="4300" b="0" i="0" u="none" strike="noStrike" cap="none">
              <a:solidFill>
                <a:schemeClr val="dk1"/>
              </a:solidFill>
              <a:latin typeface="Roboto"/>
              <a:ea typeface="Roboto"/>
              <a:cs typeface="Roboto"/>
              <a:sym typeface="Roboto"/>
            </a:endParaRPr>
          </a:p>
        </p:txBody>
      </p:sp>
      <p:pic>
        <p:nvPicPr>
          <p:cNvPr id="174" name="Google Shape;174;p5"/>
          <p:cNvPicPr preferRelativeResize="0"/>
          <p:nvPr/>
        </p:nvPicPr>
        <p:blipFill rotWithShape="1">
          <a:blip r:embed="rId3">
            <a:alphaModFix/>
          </a:blip>
          <a:srcRect/>
          <a:stretch/>
        </p:blipFill>
        <p:spPr>
          <a:xfrm>
            <a:off x="4293200" y="1548400"/>
            <a:ext cx="4698400" cy="2639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6"/>
          <p:cNvSpPr txBox="1">
            <a:spLocks noGrp="1"/>
          </p:cNvSpPr>
          <p:nvPr>
            <p:ph type="title"/>
          </p:nvPr>
        </p:nvSpPr>
        <p:spPr>
          <a:xfrm>
            <a:off x="388450" y="349425"/>
            <a:ext cx="8222100" cy="4510200"/>
          </a:xfrm>
          <a:prstGeom prst="rect">
            <a:avLst/>
          </a:prstGeom>
          <a:noFill/>
          <a:ln>
            <a:noFill/>
          </a:ln>
        </p:spPr>
        <p:txBody>
          <a:bodyPr spcFirstLastPara="1" wrap="square" lIns="91425" tIns="91425" rIns="91425" bIns="91425" anchor="ctr" anchorCtr="0">
            <a:noAutofit/>
          </a:bodyPr>
          <a:lstStyle/>
          <a:p>
            <a:pPr marL="0" lvl="0" indent="-114300" algn="l" rtl="0">
              <a:spcBef>
                <a:spcPts val="0"/>
              </a:spcBef>
              <a:spcAft>
                <a:spcPts val="0"/>
              </a:spcAft>
              <a:buClr>
                <a:schemeClr val="dk1"/>
              </a:buClr>
              <a:buSzPts val="1800"/>
              <a:buChar char="❖"/>
            </a:pPr>
            <a:r>
              <a:rPr lang="en" sz="1800" b="1" u="sng">
                <a:solidFill>
                  <a:schemeClr val="dk1"/>
                </a:solidFill>
              </a:rPr>
              <a:t>10k Ω Potentiometer</a:t>
            </a:r>
            <a:r>
              <a:rPr lang="en" sz="1800">
                <a:solidFill>
                  <a:schemeClr val="dk1"/>
                </a:solidFill>
              </a:rPr>
              <a:t>:</a:t>
            </a:r>
            <a:endParaRPr sz="1800">
              <a:solidFill>
                <a:schemeClr val="dk1"/>
              </a:solidFill>
            </a:endParaRPr>
          </a:p>
          <a:p>
            <a:pPr marL="0" lvl="0" indent="0" algn="l" rtl="0">
              <a:spcBef>
                <a:spcPts val="0"/>
              </a:spcBef>
              <a:spcAft>
                <a:spcPts val="0"/>
              </a:spcAft>
              <a:buNone/>
            </a:pPr>
            <a:r>
              <a:rPr lang="en" sz="1800">
                <a:solidFill>
                  <a:schemeClr val="dk1"/>
                </a:solidFill>
              </a:rPr>
              <a:t>Potentiometer is used to adjust brightness of LCD Display.</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114300" algn="l" rtl="0">
              <a:spcBef>
                <a:spcPts val="0"/>
              </a:spcBef>
              <a:spcAft>
                <a:spcPts val="0"/>
              </a:spcAft>
              <a:buClr>
                <a:schemeClr val="dk1"/>
              </a:buClr>
              <a:buSzPts val="1800"/>
              <a:buChar char="❖"/>
            </a:pPr>
            <a:r>
              <a:rPr lang="en" sz="1800" b="1" u="sng">
                <a:solidFill>
                  <a:schemeClr val="dk1"/>
                </a:solidFill>
              </a:rPr>
              <a:t>Push Button</a:t>
            </a:r>
            <a:r>
              <a:rPr lang="en" sz="1800">
                <a:solidFill>
                  <a:schemeClr val="dk1"/>
                </a:solidFill>
              </a:rPr>
              <a:t>:</a:t>
            </a:r>
            <a:endParaRPr sz="1800">
              <a:solidFill>
                <a:schemeClr val="dk1"/>
              </a:solidFill>
            </a:endParaRPr>
          </a:p>
          <a:p>
            <a:pPr marL="0" lvl="0" indent="0" algn="l" rtl="0">
              <a:spcBef>
                <a:spcPts val="0"/>
              </a:spcBef>
              <a:spcAft>
                <a:spcPts val="0"/>
              </a:spcAft>
              <a:buNone/>
            </a:pPr>
            <a:r>
              <a:rPr lang="en" sz="1800">
                <a:solidFill>
                  <a:schemeClr val="dk1"/>
                </a:solidFill>
              </a:rPr>
              <a:t>Push Button is used to start the measurement of heart beat.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114300" algn="l" rtl="0">
              <a:spcBef>
                <a:spcPts val="0"/>
              </a:spcBef>
              <a:spcAft>
                <a:spcPts val="0"/>
              </a:spcAft>
              <a:buClr>
                <a:schemeClr val="dk1"/>
              </a:buClr>
              <a:buSzPts val="1800"/>
              <a:buChar char="❖"/>
            </a:pPr>
            <a:r>
              <a:rPr lang="en" sz="1800" b="1" u="sng">
                <a:solidFill>
                  <a:schemeClr val="dk1"/>
                </a:solidFill>
              </a:rPr>
              <a:t>5V Buzzer</a:t>
            </a:r>
            <a:r>
              <a:rPr lang="en" sz="1800">
                <a:solidFill>
                  <a:schemeClr val="dk1"/>
                </a:solidFill>
              </a:rPr>
              <a:t>:</a:t>
            </a:r>
            <a:endParaRPr sz="1800">
              <a:solidFill>
                <a:schemeClr val="dk1"/>
              </a:solidFill>
            </a:endParaRPr>
          </a:p>
          <a:p>
            <a:pPr marL="0" lvl="0" indent="0" algn="l" rtl="0">
              <a:spcBef>
                <a:spcPts val="0"/>
              </a:spcBef>
              <a:spcAft>
                <a:spcPts val="0"/>
              </a:spcAft>
              <a:buNone/>
            </a:pPr>
            <a:r>
              <a:rPr lang="en" sz="1800">
                <a:solidFill>
                  <a:schemeClr val="dk1"/>
                </a:solidFill>
              </a:rPr>
              <a:t>Buzzer is used to alert the people when abnormal heart beat of a person occurs.</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114300" algn="l" rtl="0">
              <a:spcBef>
                <a:spcPts val="0"/>
              </a:spcBef>
              <a:spcAft>
                <a:spcPts val="0"/>
              </a:spcAft>
              <a:buClr>
                <a:schemeClr val="dk1"/>
              </a:buClr>
              <a:buSzPts val="1800"/>
              <a:buChar char="❖"/>
            </a:pPr>
            <a:r>
              <a:rPr lang="en" sz="1800" b="1" u="sng">
                <a:solidFill>
                  <a:schemeClr val="dk1"/>
                </a:solidFill>
              </a:rPr>
              <a:t>LCD Display:</a:t>
            </a:r>
            <a:endParaRPr sz="1800" b="1" u="sng">
              <a:solidFill>
                <a:schemeClr val="dk1"/>
              </a:solidFill>
            </a:endParaRPr>
          </a:p>
          <a:p>
            <a:pPr marL="914400" lvl="0" indent="-342900" algn="l" rtl="0">
              <a:spcBef>
                <a:spcPts val="0"/>
              </a:spcBef>
              <a:spcAft>
                <a:spcPts val="0"/>
              </a:spcAft>
              <a:buSzPts val="1800"/>
              <a:buFont typeface="Trebuchet MS"/>
              <a:buChar char="❖"/>
            </a:pP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An LCD is an electronic display module that uses liquid crystal to produce a visible image. </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LCD16x2 has 2 lines with 16 characters in each line. Each character is made up of 5x8 (column x row) pixel matrix. It has 16 pins in total.</a:t>
            </a:r>
            <a:endParaRPr sz="1800" u="sng">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7"/>
          <p:cNvSpPr txBox="1">
            <a:spLocks noGrp="1"/>
          </p:cNvSpPr>
          <p:nvPr>
            <p:ph type="ctrTitle"/>
          </p:nvPr>
        </p:nvSpPr>
        <p:spPr>
          <a:xfrm>
            <a:off x="391075" y="69875"/>
            <a:ext cx="8222100" cy="731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4500"/>
              <a:buFont typeface="Trebuchet MS"/>
              <a:buNone/>
            </a:pPr>
            <a:r>
              <a:rPr lang="en" sz="4500">
                <a:solidFill>
                  <a:schemeClr val="dk1"/>
                </a:solidFill>
              </a:rPr>
              <a:t>Working</a:t>
            </a:r>
            <a:endParaRPr sz="4500">
              <a:solidFill>
                <a:schemeClr val="dk1"/>
              </a:solidFill>
            </a:endParaRPr>
          </a:p>
        </p:txBody>
      </p:sp>
      <p:sp>
        <p:nvSpPr>
          <p:cNvPr id="185" name="Google Shape;185;p7"/>
          <p:cNvSpPr txBox="1">
            <a:spLocks noGrp="1"/>
          </p:cNvSpPr>
          <p:nvPr>
            <p:ph type="subTitle" idx="1"/>
          </p:nvPr>
        </p:nvSpPr>
        <p:spPr>
          <a:xfrm>
            <a:off x="460950" y="712825"/>
            <a:ext cx="8222100" cy="4169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solidFill>
                  <a:schemeClr val="dk1"/>
                </a:solidFill>
              </a:rPr>
              <a:t>The  principle is that the changes in the volume of blood in an organ is measured by the changes in the intensity of the light passing through that organ.</a:t>
            </a:r>
            <a:endParaRPr sz="1800">
              <a:solidFill>
                <a:schemeClr val="dk1"/>
              </a:solidFill>
            </a:endParaRPr>
          </a:p>
          <a:p>
            <a:pPr marL="457200" lvl="0" indent="-342900" algn="just" rtl="0">
              <a:spcBef>
                <a:spcPts val="0"/>
              </a:spcBef>
              <a:spcAft>
                <a:spcPts val="0"/>
              </a:spcAft>
              <a:buSzPts val="1800"/>
              <a:buChar char="●"/>
            </a:pPr>
            <a:r>
              <a:rPr lang="en" sz="1800">
                <a:solidFill>
                  <a:schemeClr val="dk1"/>
                </a:solidFill>
              </a:rPr>
              <a:t>A simple Heartbeat sensor consists of a sensor and a control circuit. The sensor part of the Heartbeat sensor of an IR LED and a Photodiode placed in a clip.</a:t>
            </a:r>
            <a:endParaRPr sz="1800">
              <a:solidFill>
                <a:schemeClr val="dk1"/>
              </a:solidFill>
            </a:endParaRPr>
          </a:p>
          <a:p>
            <a:pPr marL="457200" lvl="0" indent="-342900" algn="just" rtl="0">
              <a:spcBef>
                <a:spcPts val="0"/>
              </a:spcBef>
              <a:spcAft>
                <a:spcPts val="0"/>
              </a:spcAft>
              <a:buSzPts val="1800"/>
              <a:buChar char="●"/>
            </a:pPr>
            <a:r>
              <a:rPr lang="en" sz="1800">
                <a:solidFill>
                  <a:schemeClr val="dk1"/>
                </a:solidFill>
              </a:rPr>
              <a:t>The control circuits consists of 2 Op-Amps one acts as Inverting Amplifier &amp; other one as comparator, circuit also consists a transistor from which signal is given to microcontroller.</a:t>
            </a:r>
            <a:endParaRPr sz="1800">
              <a:solidFill>
                <a:schemeClr val="dk1"/>
              </a:solidFill>
            </a:endParaRPr>
          </a:p>
          <a:p>
            <a:pPr marL="457200" lvl="0" indent="-342900" algn="just" rtl="0">
              <a:spcBef>
                <a:spcPts val="0"/>
              </a:spcBef>
              <a:spcAft>
                <a:spcPts val="0"/>
              </a:spcAft>
              <a:buSzPts val="1800"/>
              <a:buChar char="●"/>
            </a:pPr>
            <a:r>
              <a:rPr lang="en" sz="1800">
                <a:solidFill>
                  <a:schemeClr val="dk1"/>
                </a:solidFill>
              </a:rPr>
              <a:t>Every heartbeat will alter the amount of light received by photodiode and output of photodiode is given to non inverting input of 1st Op-Amp through capacitor which blocks the DC component in signal. Output from 1st Op-Amp is given to 2nd Op-Amp i.e. comparator, output of comparator triggers the transistor from which signal is given to microcontroller i.e. Arduino.</a:t>
            </a:r>
            <a:endParaRPr sz="1800">
              <a:solidFill>
                <a:schemeClr val="dk1"/>
              </a:solidFill>
            </a:endParaRPr>
          </a:p>
          <a:p>
            <a:pPr marL="0" lvl="0" indent="0" algn="just" rtl="0">
              <a:spcBef>
                <a:spcPts val="0"/>
              </a:spcBef>
              <a:spcAft>
                <a:spcPts val="0"/>
              </a:spcAft>
              <a:buSzPts val="1440"/>
              <a:buNone/>
            </a:pPr>
            <a:endParaRPr sz="1800"/>
          </a:p>
          <a:p>
            <a:pPr marL="0" lvl="0" indent="0" algn="just" rtl="0">
              <a:spcBef>
                <a:spcPts val="0"/>
              </a:spcBef>
              <a:spcAft>
                <a:spcPts val="0"/>
              </a:spcAft>
              <a:buSzPts val="1440"/>
              <a:buNone/>
            </a:pPr>
            <a:endParaRPr sz="1800"/>
          </a:p>
          <a:p>
            <a:pPr marL="0" lvl="0" indent="0" algn="just" rtl="0">
              <a:spcBef>
                <a:spcPts val="0"/>
              </a:spcBef>
              <a:spcAft>
                <a:spcPts val="0"/>
              </a:spcAft>
              <a:buSzPts val="1440"/>
              <a:buNone/>
            </a:pPr>
            <a:endParaRPr sz="1800"/>
          </a:p>
          <a:p>
            <a:pPr marL="0" lvl="0" indent="0" algn="just" rtl="0">
              <a:spcBef>
                <a:spcPts val="0"/>
              </a:spcBef>
              <a:spcAft>
                <a:spcPts val="0"/>
              </a:spcAft>
              <a:buSzPts val="1440"/>
              <a:buNone/>
            </a:pPr>
            <a:endParaRPr sz="1800"/>
          </a:p>
          <a:p>
            <a:pPr marL="0" lvl="0" indent="0" algn="l" rtl="0">
              <a:spcBef>
                <a:spcPts val="0"/>
              </a:spcBef>
              <a:spcAft>
                <a:spcPts val="0"/>
              </a:spcAft>
              <a:buSzPts val="108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b1d3604e14_0_42"/>
          <p:cNvSpPr txBox="1">
            <a:spLocks noGrp="1"/>
          </p:cNvSpPr>
          <p:nvPr>
            <p:ph type="title"/>
          </p:nvPr>
        </p:nvSpPr>
        <p:spPr>
          <a:xfrm>
            <a:off x="508000" y="125800"/>
            <a:ext cx="7542600" cy="7404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 sz="4000">
                <a:solidFill>
                  <a:srgbClr val="000000"/>
                </a:solidFill>
              </a:rPr>
              <a:t>Block Diagram</a:t>
            </a:r>
            <a:endParaRPr sz="4000">
              <a:solidFill>
                <a:srgbClr val="000000"/>
              </a:solidFill>
            </a:endParaRPr>
          </a:p>
        </p:txBody>
      </p:sp>
      <p:graphicFrame>
        <p:nvGraphicFramePr>
          <p:cNvPr id="197" name="Google Shape;197;gb1d3604e14_0_42"/>
          <p:cNvGraphicFramePr/>
          <p:nvPr/>
        </p:nvGraphicFramePr>
        <p:xfrm>
          <a:off x="487150" y="975850"/>
          <a:ext cx="1847075" cy="1408350"/>
        </p:xfrm>
        <a:graphic>
          <a:graphicData uri="http://schemas.openxmlformats.org/drawingml/2006/table">
            <a:tbl>
              <a:tblPr>
                <a:noFill/>
                <a:tableStyleId>{00773C10-B418-4C81-9536-0C128F98033A}</a:tableStyleId>
              </a:tblPr>
              <a:tblGrid>
                <a:gridCol w="1847075">
                  <a:extLst>
                    <a:ext uri="{9D8B030D-6E8A-4147-A177-3AD203B41FA5}">
                      <a16:colId xmlns:a16="http://schemas.microsoft.com/office/drawing/2014/main" val="20000"/>
                    </a:ext>
                  </a:extLst>
                </a:gridCol>
              </a:tblGrid>
              <a:tr h="1408350">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HEARTBEAT</a:t>
                      </a:r>
                      <a:endParaRPr/>
                    </a:p>
                    <a:p>
                      <a:pPr marL="0" lvl="0" indent="0" algn="l" rtl="0">
                        <a:spcBef>
                          <a:spcPts val="0"/>
                        </a:spcBef>
                        <a:spcAft>
                          <a:spcPts val="0"/>
                        </a:spcAft>
                        <a:buNone/>
                      </a:pPr>
                      <a:r>
                        <a:rPr lang="en"/>
                        <a:t>        SENSOR</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graphicFrame>
        <p:nvGraphicFramePr>
          <p:cNvPr id="198" name="Google Shape;198;gb1d3604e14_0_42"/>
          <p:cNvGraphicFramePr/>
          <p:nvPr/>
        </p:nvGraphicFramePr>
        <p:xfrm>
          <a:off x="4173550" y="975850"/>
          <a:ext cx="1847075" cy="1408350"/>
        </p:xfrm>
        <a:graphic>
          <a:graphicData uri="http://schemas.openxmlformats.org/drawingml/2006/table">
            <a:tbl>
              <a:tblPr>
                <a:noFill/>
                <a:tableStyleId>{00773C10-B418-4C81-9536-0C128F98033A}</a:tableStyleId>
              </a:tblPr>
              <a:tblGrid>
                <a:gridCol w="1847075">
                  <a:extLst>
                    <a:ext uri="{9D8B030D-6E8A-4147-A177-3AD203B41FA5}">
                      <a16:colId xmlns:a16="http://schemas.microsoft.com/office/drawing/2014/main" val="20000"/>
                    </a:ext>
                  </a:extLst>
                </a:gridCol>
              </a:tblGrid>
              <a:tr h="1408350">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CONTROL</a:t>
                      </a:r>
                      <a:endParaRPr/>
                    </a:p>
                    <a:p>
                      <a:pPr marL="0" lvl="0" indent="0" algn="l" rtl="0">
                        <a:spcBef>
                          <a:spcPts val="0"/>
                        </a:spcBef>
                        <a:spcAft>
                          <a:spcPts val="0"/>
                        </a:spcAft>
                        <a:buNone/>
                      </a:pPr>
                      <a:r>
                        <a:rPr lang="en"/>
                        <a:t>        CIRCUIT</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graphicFrame>
        <p:nvGraphicFramePr>
          <p:cNvPr id="199" name="Google Shape;199;gb1d3604e14_0_42"/>
          <p:cNvGraphicFramePr/>
          <p:nvPr/>
        </p:nvGraphicFramePr>
        <p:xfrm>
          <a:off x="7168350" y="3124550"/>
          <a:ext cx="1847075" cy="1381475"/>
        </p:xfrm>
        <a:graphic>
          <a:graphicData uri="http://schemas.openxmlformats.org/drawingml/2006/table">
            <a:tbl>
              <a:tblPr>
                <a:noFill/>
                <a:tableStyleId>{00773C10-B418-4C81-9536-0C128F98033A}</a:tableStyleId>
              </a:tblPr>
              <a:tblGrid>
                <a:gridCol w="1847075">
                  <a:extLst>
                    <a:ext uri="{9D8B030D-6E8A-4147-A177-3AD203B41FA5}">
                      <a16:colId xmlns:a16="http://schemas.microsoft.com/office/drawing/2014/main" val="20000"/>
                    </a:ext>
                  </a:extLst>
                </a:gridCol>
              </a:tblGrid>
              <a:tr h="1381475">
                <a:tc>
                  <a:txBody>
                    <a:bodyPr/>
                    <a:lstStyle/>
                    <a:p>
                      <a:pPr marL="0" lvl="0" indent="0" algn="l" rtl="0">
                        <a:spcBef>
                          <a:spcPts val="0"/>
                        </a:spcBef>
                        <a:spcAft>
                          <a:spcPts val="0"/>
                        </a:spcAft>
                        <a:buNone/>
                      </a:pP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16*2 LCD</a:t>
                      </a:r>
                      <a:endParaRPr/>
                    </a:p>
                    <a:p>
                      <a:pPr marL="0" lvl="0" indent="0" algn="l" rtl="0">
                        <a:spcBef>
                          <a:spcPts val="0"/>
                        </a:spcBef>
                        <a:spcAft>
                          <a:spcPts val="0"/>
                        </a:spcAft>
                        <a:buNone/>
                      </a:pPr>
                      <a:r>
                        <a:rPr lang="en"/>
                        <a:t>  HEARTBEAT IN</a:t>
                      </a:r>
                      <a:endParaRPr/>
                    </a:p>
                    <a:p>
                      <a:pPr marL="0" lvl="0" indent="0" algn="l" rtl="0">
                        <a:spcBef>
                          <a:spcPts val="0"/>
                        </a:spcBef>
                        <a:spcAft>
                          <a:spcPts val="0"/>
                        </a:spcAft>
                        <a:buNone/>
                      </a:pPr>
                      <a:r>
                        <a:rPr lang="en"/>
                        <a:t>          BPM           </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graphicFrame>
        <p:nvGraphicFramePr>
          <p:cNvPr id="200" name="Google Shape;200;gb1d3604e14_0_42"/>
          <p:cNvGraphicFramePr/>
          <p:nvPr/>
        </p:nvGraphicFramePr>
        <p:xfrm>
          <a:off x="4227275" y="3124550"/>
          <a:ext cx="1847075" cy="1381475"/>
        </p:xfrm>
        <a:graphic>
          <a:graphicData uri="http://schemas.openxmlformats.org/drawingml/2006/table">
            <a:tbl>
              <a:tblPr>
                <a:noFill/>
                <a:tableStyleId>{00773C10-B418-4C81-9536-0C128F98033A}</a:tableStyleId>
              </a:tblPr>
              <a:tblGrid>
                <a:gridCol w="1847075">
                  <a:extLst>
                    <a:ext uri="{9D8B030D-6E8A-4147-A177-3AD203B41FA5}">
                      <a16:colId xmlns:a16="http://schemas.microsoft.com/office/drawing/2014/main" val="20000"/>
                    </a:ext>
                  </a:extLst>
                </a:gridCol>
              </a:tblGrid>
              <a:tr h="1381475">
                <a:tc>
                  <a:txBody>
                    <a:bodyPr/>
                    <a:lstStyle/>
                    <a:p>
                      <a:pPr marL="0" lvl="0" indent="0" algn="l" rtl="0">
                        <a:spcBef>
                          <a:spcPts val="0"/>
                        </a:spcBef>
                        <a:spcAft>
                          <a:spcPts val="0"/>
                        </a:spcAft>
                        <a:buNone/>
                      </a:pP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ARDUINO UNO</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sp>
        <p:nvSpPr>
          <p:cNvPr id="201" name="Google Shape;201;gb1d3604e14_0_42"/>
          <p:cNvSpPr/>
          <p:nvPr/>
        </p:nvSpPr>
        <p:spPr>
          <a:xfrm>
            <a:off x="2334225" y="1508775"/>
            <a:ext cx="1847100" cy="389400"/>
          </a:xfrm>
          <a:prstGeom prst="rightArrow">
            <a:avLst>
              <a:gd name="adj1" fmla="val 50000"/>
              <a:gd name="adj2" fmla="val 50000"/>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gb1d3604e14_0_42"/>
          <p:cNvSpPr/>
          <p:nvPr/>
        </p:nvSpPr>
        <p:spPr>
          <a:xfrm>
            <a:off x="4946725" y="2384200"/>
            <a:ext cx="429600" cy="740400"/>
          </a:xfrm>
          <a:prstGeom prst="downArrow">
            <a:avLst>
              <a:gd name="adj1" fmla="val 50000"/>
              <a:gd name="adj2" fmla="val 50000"/>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gb1d3604e14_0_42"/>
          <p:cNvSpPr/>
          <p:nvPr/>
        </p:nvSpPr>
        <p:spPr>
          <a:xfrm>
            <a:off x="6074350" y="3644275"/>
            <a:ext cx="1094100" cy="389400"/>
          </a:xfrm>
          <a:prstGeom prst="rightArrow">
            <a:avLst>
              <a:gd name="adj1" fmla="val 50000"/>
              <a:gd name="adj2" fmla="val 50000"/>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gb1d3604e14_0_42"/>
          <p:cNvSpPr txBox="1"/>
          <p:nvPr/>
        </p:nvSpPr>
        <p:spPr>
          <a:xfrm>
            <a:off x="2414338" y="1117025"/>
            <a:ext cx="1679100" cy="3255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a:ea typeface="Roboto"/>
                <a:cs typeface="Roboto"/>
                <a:sym typeface="Roboto"/>
              </a:rPr>
              <a:t>Unregulated pulse </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       signal</a:t>
            </a:r>
            <a:endParaRPr dirty="0">
              <a:latin typeface="Roboto"/>
              <a:ea typeface="Roboto"/>
              <a:cs typeface="Roboto"/>
              <a:sym typeface="Roboto"/>
            </a:endParaRPr>
          </a:p>
        </p:txBody>
      </p:sp>
      <p:sp>
        <p:nvSpPr>
          <p:cNvPr id="205" name="Google Shape;205;gb1d3604e14_0_42"/>
          <p:cNvSpPr txBox="1"/>
          <p:nvPr/>
        </p:nvSpPr>
        <p:spPr>
          <a:xfrm>
            <a:off x="5449100" y="2484338"/>
            <a:ext cx="2685900" cy="3894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Regulated pulse signal</a:t>
            </a:r>
            <a:endParaRPr>
              <a:latin typeface="Roboto"/>
              <a:ea typeface="Roboto"/>
              <a:cs typeface="Roboto"/>
              <a:sym typeface="Roboto"/>
            </a:endParaRPr>
          </a:p>
        </p:txBody>
      </p:sp>
      <p:sp>
        <p:nvSpPr>
          <p:cNvPr id="206" name="Google Shape;206;gb1d3604e14_0_42"/>
          <p:cNvSpPr txBox="1"/>
          <p:nvPr/>
        </p:nvSpPr>
        <p:spPr>
          <a:xfrm>
            <a:off x="6211250" y="4120925"/>
            <a:ext cx="820200" cy="4962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a:ea typeface="Roboto"/>
                <a:cs typeface="Roboto"/>
                <a:sym typeface="Roboto"/>
              </a:rPr>
              <a:t>Digital </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signal</a:t>
            </a:r>
            <a:endParaRPr dirty="0">
              <a:latin typeface="Roboto"/>
              <a:ea typeface="Roboto"/>
              <a:cs typeface="Roboto"/>
              <a:sym typeface="Roboto"/>
            </a:endParaRPr>
          </a:p>
        </p:txBody>
      </p:sp>
      <p:graphicFrame>
        <p:nvGraphicFramePr>
          <p:cNvPr id="207" name="Google Shape;207;gb1d3604e14_0_42"/>
          <p:cNvGraphicFramePr/>
          <p:nvPr/>
        </p:nvGraphicFramePr>
        <p:xfrm>
          <a:off x="937025" y="3148238"/>
          <a:ext cx="1847075" cy="1381475"/>
        </p:xfrm>
        <a:graphic>
          <a:graphicData uri="http://schemas.openxmlformats.org/drawingml/2006/table">
            <a:tbl>
              <a:tblPr>
                <a:noFill/>
                <a:tableStyleId>{00773C10-B418-4C81-9536-0C128F98033A}</a:tableStyleId>
              </a:tblPr>
              <a:tblGrid>
                <a:gridCol w="1847075">
                  <a:extLst>
                    <a:ext uri="{9D8B030D-6E8A-4147-A177-3AD203B41FA5}">
                      <a16:colId xmlns:a16="http://schemas.microsoft.com/office/drawing/2014/main" val="20000"/>
                    </a:ext>
                  </a:extLst>
                </a:gridCol>
              </a:tblGrid>
              <a:tr h="1381475">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COMPUTER/</a:t>
                      </a:r>
                      <a:endParaRPr/>
                    </a:p>
                    <a:p>
                      <a:pPr marL="0" lvl="0" indent="0" algn="l" rtl="0">
                        <a:spcBef>
                          <a:spcPts val="0"/>
                        </a:spcBef>
                        <a:spcAft>
                          <a:spcPts val="0"/>
                        </a:spcAft>
                        <a:buNone/>
                      </a:pPr>
                      <a:r>
                        <a:rPr lang="en"/>
                        <a:t>       LAPTOP</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sp>
        <p:nvSpPr>
          <p:cNvPr id="208" name="Google Shape;208;gb1d3604e14_0_42"/>
          <p:cNvSpPr/>
          <p:nvPr/>
        </p:nvSpPr>
        <p:spPr>
          <a:xfrm>
            <a:off x="2784100" y="3644425"/>
            <a:ext cx="1443300" cy="389400"/>
          </a:xfrm>
          <a:prstGeom prst="rightArrow">
            <a:avLst>
              <a:gd name="adj1" fmla="val 50000"/>
              <a:gd name="adj2" fmla="val 50000"/>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gb1d3604e14_0_42"/>
          <p:cNvSpPr txBox="1"/>
          <p:nvPr/>
        </p:nvSpPr>
        <p:spPr>
          <a:xfrm>
            <a:off x="2869688" y="4145475"/>
            <a:ext cx="1272000" cy="4962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Program</a:t>
            </a:r>
            <a:endParaRPr>
              <a:latin typeface="Roboto"/>
              <a:ea typeface="Roboto"/>
              <a:cs typeface="Roboto"/>
              <a:sym typeface="Roboto"/>
            </a:endParaRPr>
          </a:p>
        </p:txBody>
      </p:sp>
      <p:graphicFrame>
        <p:nvGraphicFramePr>
          <p:cNvPr id="210" name="Google Shape;210;gb1d3604e14_0_42"/>
          <p:cNvGraphicFramePr/>
          <p:nvPr/>
        </p:nvGraphicFramePr>
        <p:xfrm>
          <a:off x="5952450" y="4704375"/>
          <a:ext cx="1679200" cy="396210"/>
        </p:xfrm>
        <a:graphic>
          <a:graphicData uri="http://schemas.openxmlformats.org/drawingml/2006/table">
            <a:tbl>
              <a:tblPr>
                <a:noFill/>
                <a:tableStyleId>{00773C10-B418-4C81-9536-0C128F98033A}</a:tableStyleId>
              </a:tblPr>
              <a:tblGrid>
                <a:gridCol w="167920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
                        <a:t>     BUZZER</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cxnSp>
        <p:nvCxnSpPr>
          <p:cNvPr id="211" name="Google Shape;211;gb1d3604e14_0_42"/>
          <p:cNvCxnSpPr/>
          <p:nvPr/>
        </p:nvCxnSpPr>
        <p:spPr>
          <a:xfrm>
            <a:off x="5090338" y="4511525"/>
            <a:ext cx="9900" cy="407100"/>
          </a:xfrm>
          <a:prstGeom prst="straightConnector1">
            <a:avLst/>
          </a:prstGeom>
          <a:noFill/>
          <a:ln w="9525" cap="flat" cmpd="sng">
            <a:solidFill>
              <a:srgbClr val="000000"/>
            </a:solidFill>
            <a:prstDash val="solid"/>
            <a:round/>
            <a:headEnd type="none" w="med" len="med"/>
            <a:tailEnd type="none" w="med" len="med"/>
          </a:ln>
        </p:spPr>
      </p:cxnSp>
      <p:cxnSp>
        <p:nvCxnSpPr>
          <p:cNvPr id="212" name="Google Shape;212;gb1d3604e14_0_42"/>
          <p:cNvCxnSpPr/>
          <p:nvPr/>
        </p:nvCxnSpPr>
        <p:spPr>
          <a:xfrm rot="10800000" flipH="1">
            <a:off x="5100225" y="4890625"/>
            <a:ext cx="852900" cy="279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8"/>
          <p:cNvSpPr txBox="1">
            <a:spLocks noGrp="1"/>
          </p:cNvSpPr>
          <p:nvPr>
            <p:ph type="ctrTitle"/>
          </p:nvPr>
        </p:nvSpPr>
        <p:spPr>
          <a:xfrm>
            <a:off x="460950" y="0"/>
            <a:ext cx="8222100" cy="810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4000"/>
              <a:buFont typeface="Trebuchet MS"/>
              <a:buNone/>
            </a:pPr>
            <a:r>
              <a:rPr lang="en">
                <a:solidFill>
                  <a:schemeClr val="dk1"/>
                </a:solidFill>
              </a:rPr>
              <a:t>Circuit Diagram:</a:t>
            </a:r>
            <a:endParaRPr>
              <a:solidFill>
                <a:schemeClr val="dk1"/>
              </a:solidFill>
            </a:endParaRPr>
          </a:p>
        </p:txBody>
      </p:sp>
      <p:pic>
        <p:nvPicPr>
          <p:cNvPr id="191" name="Google Shape;191;p8"/>
          <p:cNvPicPr preferRelativeResize="0"/>
          <p:nvPr/>
        </p:nvPicPr>
        <p:blipFill rotWithShape="1">
          <a:blip r:embed="rId3">
            <a:alphaModFix/>
          </a:blip>
          <a:srcRect/>
          <a:stretch/>
        </p:blipFill>
        <p:spPr>
          <a:xfrm>
            <a:off x="723900" y="810600"/>
            <a:ext cx="7822626" cy="433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0"/>
          <p:cNvSpPr txBox="1">
            <a:spLocks noGrp="1"/>
          </p:cNvSpPr>
          <p:nvPr>
            <p:ph type="ctrTitle"/>
          </p:nvPr>
        </p:nvSpPr>
        <p:spPr>
          <a:xfrm>
            <a:off x="75800" y="128825"/>
            <a:ext cx="3057900" cy="43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3000"/>
              <a:buFont typeface="Trebuchet MS"/>
              <a:buNone/>
            </a:pPr>
            <a:r>
              <a:rPr lang="en" sz="3000">
                <a:solidFill>
                  <a:schemeClr val="dk1"/>
                </a:solidFill>
              </a:rPr>
              <a:t>Code Flowchart:</a:t>
            </a:r>
            <a:endParaRPr sz="3000">
              <a:solidFill>
                <a:schemeClr val="dk1"/>
              </a:solidFill>
            </a:endParaRPr>
          </a:p>
        </p:txBody>
      </p:sp>
      <p:pic>
        <p:nvPicPr>
          <p:cNvPr id="4" name="Picture 3">
            <a:extLst>
              <a:ext uri="{FF2B5EF4-FFF2-40B4-BE49-F238E27FC236}">
                <a16:creationId xmlns:a16="http://schemas.microsoft.com/office/drawing/2014/main" id="{9A0CBD50-6FAF-4F67-9CA6-D6366A9738B3}"/>
              </a:ext>
            </a:extLst>
          </p:cNvPr>
          <p:cNvPicPr>
            <a:picLocks noChangeAspect="1"/>
          </p:cNvPicPr>
          <p:nvPr/>
        </p:nvPicPr>
        <p:blipFill>
          <a:blip r:embed="rId3"/>
          <a:stretch>
            <a:fillRect/>
          </a:stretch>
        </p:blipFill>
        <p:spPr>
          <a:xfrm>
            <a:off x="3053714" y="0"/>
            <a:ext cx="5160646" cy="5143500"/>
          </a:xfrm>
          <a:prstGeom prst="rect">
            <a:avLst/>
          </a:prstGeom>
        </p:spPr>
      </p:pic>
    </p:spTree>
  </p:cSld>
  <p:clrMapOvr>
    <a:masterClrMapping/>
  </p:clrMapOvr>
</p:sld>
</file>

<file path=ppt/theme/theme1.xml><?xml version="1.0" encoding="utf-8"?>
<a:theme xmlns:a="http://schemas.openxmlformats.org/drawingml/2006/main" name="Facet">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889</Words>
  <Application>Microsoft Macintosh PowerPoint</Application>
  <PresentationFormat>On-screen Show (16:9)</PresentationFormat>
  <Paragraphs>100</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Trebuchet MS</vt:lpstr>
      <vt:lpstr>Roboto</vt:lpstr>
      <vt:lpstr>Noto Sans Symbols</vt:lpstr>
      <vt:lpstr>Arial</vt:lpstr>
      <vt:lpstr>Facet</vt:lpstr>
      <vt:lpstr>Introduction</vt:lpstr>
      <vt:lpstr>Components</vt:lpstr>
      <vt:lpstr>Arduino uno is a microcontroller board based on 8-bit ATmega328P microcontroller. It consists other components such as crystal oscillator, serial communication, voltage regulator, etc. to support the microcontroller.  It has 28 pins, 6 analog pins (A0-A5), 14 digital pins (0-13) in this 6 pins are used as PWM outputs, reset pin, power pins (Vin, 3.3V, 5V, 2 Analog ground pins),digital ground pin, analog reference pin. It also has a USB connection, A Power barrel jack, an ICSP header and a reset button. </vt:lpstr>
      <vt:lpstr>Heart Beat Sensor module consists of a sensor and control circuit. Sensor has an IR LED and a photodiode placed in a clip. Control Circuit consists of an IC LM358 and few other components that help in connecting the signal to the microcontroller.</vt:lpstr>
      <vt:lpstr>10k Ω Potentiometer: Potentiometer is used to adjust brightness of LCD Display.  Push Button: Push Button is used to start the measurement of heart beat.  5V Buzzer: Buzzer is used to alert the people when abnormal heart beat of a person occurs.  LCD Display:  An LCD is an electronic display module that uses liquid crystal to produce a visible image.  LCD16x2 has 2 lines with 16 characters in each line. Each character is made up of 5x8 (column x row) pixel matrix. It has 16 pins in total.</vt:lpstr>
      <vt:lpstr>Working</vt:lpstr>
      <vt:lpstr>Block Diagram</vt:lpstr>
      <vt:lpstr>Circuit Diagram:</vt:lpstr>
      <vt:lpstr>Code Flowchart:</vt:lpstr>
      <vt:lpstr>Project Working Video:</vt:lpstr>
      <vt:lpstr>Advancements</vt:lpstr>
      <vt:lpstr>Conclusion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Fingerprint Based Heartbeat Monitoring and Alert System using  Arduino Uno</dc:title>
  <cp:lastModifiedBy>SANDHIPAMU PREETHAM ABHISHEK</cp:lastModifiedBy>
  <cp:revision>11</cp:revision>
  <dcterms:modified xsi:type="dcterms:W3CDTF">2021-03-13T18:34:52Z</dcterms:modified>
</cp:coreProperties>
</file>