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5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589B-33BE-4A5F-A159-D7132F8C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94600"/>
            <a:ext cx="10131425" cy="1468800"/>
          </a:xfrm>
        </p:spPr>
        <p:txBody>
          <a:bodyPr>
            <a:normAutofit/>
          </a:bodyPr>
          <a:lstStyle/>
          <a:p>
            <a:r>
              <a:rPr lang="en-IN" dirty="0"/>
              <a:t>PLAYING MUSIC  USING HAND GESTURES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C6A45-0632-4930-A98B-CC70FF206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PRESENTATION BY </a:t>
            </a:r>
          </a:p>
          <a:p>
            <a:r>
              <a:rPr lang="en-IN"/>
              <a:t>TEAM-3 (SWECHA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7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AAEAA-115C-4F1E-8A5A-5E3E808FA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9" t="8513" r="26801" b="10113"/>
          <a:stretch/>
        </p:blipFill>
        <p:spPr>
          <a:xfrm>
            <a:off x="566928" y="585216"/>
            <a:ext cx="83576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1CDB5-4EBA-4BBC-8ACD-2A6FDF61B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0" t="9313" r="4900" b="4244"/>
          <a:stretch/>
        </p:blipFill>
        <p:spPr>
          <a:xfrm>
            <a:off x="1078992" y="640080"/>
            <a:ext cx="10515600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0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554BFD-42CA-46F8-BD2B-E68BFAF3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9854"/>
            <a:ext cx="10131425" cy="1931831"/>
          </a:xfrm>
        </p:spPr>
        <p:txBody>
          <a:bodyPr/>
          <a:lstStyle/>
          <a:p>
            <a:r>
              <a:rPr lang="en-US" dirty="0"/>
              <a:t>#draw lines around hand </a:t>
            </a:r>
            <a:br>
              <a:rPr lang="en-US" dirty="0"/>
            </a:br>
            <a:r>
              <a:rPr lang="en-US" dirty="0"/>
              <a:t>           cv2.line(</a:t>
            </a:r>
            <a:r>
              <a:rPr lang="en-US" dirty="0" err="1"/>
              <a:t>roi,start</a:t>
            </a:r>
            <a:r>
              <a:rPr lang="en-US" dirty="0"/>
              <a:t>, end, [0,255,0], 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02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0CDEB-7212-4640-98CB-1FA171249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t="9580" r="20951" b="5044"/>
          <a:stretch/>
        </p:blipFill>
        <p:spPr>
          <a:xfrm>
            <a:off x="1371600" y="146304"/>
            <a:ext cx="8814816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8BFFA8-7E2E-4C43-BE20-2038A40C3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0" t="9313" r="11950" b="3977"/>
          <a:stretch/>
        </p:blipFill>
        <p:spPr>
          <a:xfrm>
            <a:off x="566928" y="640080"/>
            <a:ext cx="101681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2802-15DC-4A44-92FF-F3195A435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7979" r="13900" b="2401"/>
          <a:stretch/>
        </p:blipFill>
        <p:spPr>
          <a:xfrm>
            <a:off x="548640" y="713232"/>
            <a:ext cx="9948672" cy="61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4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4C06-2C9C-48D8-8123-9B6C1CCA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4" y="18626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3.Math..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A8E5D-C3E1-4CD2-BE3D-23994199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4" y="3975100"/>
            <a:ext cx="3603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EFEB-E0E3-4004-AB63-A99D77D6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15" y="2215219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4. Subprocess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0F10F-ED17-47D0-BBB6-13F5E63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97" y="3172968"/>
            <a:ext cx="5974699" cy="32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6736-1AC9-4295-8967-21436923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900" y="5318975"/>
            <a:ext cx="4632100" cy="1107582"/>
          </a:xfrm>
        </p:spPr>
        <p:txBody>
          <a:bodyPr>
            <a:normAutofit/>
          </a:bodyPr>
          <a:lstStyle/>
          <a:p>
            <a:r>
              <a:rPr lang="en-IN" dirty="0"/>
              <a:t>THANK U ONE &amp; ALL</a:t>
            </a:r>
          </a:p>
          <a:p>
            <a:r>
              <a:rPr lang="en-IN" dirty="0"/>
              <a:t>                         ? Time..</a:t>
            </a:r>
          </a:p>
        </p:txBody>
      </p:sp>
    </p:spTree>
    <p:extLst>
      <p:ext uri="{BB962C8B-B14F-4D97-AF65-F5344CB8AC3E}">
        <p14:creationId xmlns:p14="http://schemas.microsoft.com/office/powerpoint/2010/main" val="312203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EAB7-EA74-4C9E-8522-5FE472AA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39E7-FF30-481E-AC64-A2EE1CFB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92530"/>
            <a:ext cx="10131425" cy="48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000" dirty="0"/>
              <a:t> </a:t>
            </a:r>
          </a:p>
          <a:p>
            <a:pPr marL="0" indent="0">
              <a:buNone/>
            </a:pPr>
            <a:r>
              <a:rPr lang="en-IN" sz="5000" dirty="0"/>
              <a:t>1. </a:t>
            </a:r>
            <a:r>
              <a:rPr lang="en-IN" sz="4400" dirty="0"/>
              <a:t>OPENCV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E4DD-0CFB-4288-9F91-65C8197E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099" y="2654301"/>
            <a:ext cx="3606799" cy="32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42502FA-35FB-46EF-A304-82A32EA7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1" y="3712464"/>
            <a:ext cx="7197726" cy="2078735"/>
          </a:xfrm>
        </p:spPr>
        <p:txBody>
          <a:bodyPr>
            <a:normAutofit/>
          </a:bodyPr>
          <a:lstStyle/>
          <a:p>
            <a:r>
              <a:rPr lang="en-IN" sz="3200" dirty="0"/>
              <a:t>2.Videocapture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92D35-F53A-4D65-8F9F-7F1D15562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28" t="12402" r="1748" b="43505"/>
          <a:stretch/>
        </p:blipFill>
        <p:spPr>
          <a:xfrm>
            <a:off x="7918704" y="3300984"/>
            <a:ext cx="3364992" cy="32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DDBFB7-FD59-47D9-80F9-AF3E4EA0E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8791" r="60100" b="76027"/>
          <a:stretch/>
        </p:blipFill>
        <p:spPr>
          <a:xfrm>
            <a:off x="310897" y="1225296"/>
            <a:ext cx="10716768" cy="4773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13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735B3-1705-4B7B-86C5-DC6A96EAB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" t="27723" r="20650" b="20252"/>
          <a:stretch/>
        </p:blipFill>
        <p:spPr>
          <a:xfrm>
            <a:off x="603504" y="804672"/>
            <a:ext cx="104384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F2019-8809-4280-B150-370F79AEB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1" t="78147" r="32050" b="2643"/>
          <a:stretch/>
        </p:blipFill>
        <p:spPr>
          <a:xfrm>
            <a:off x="1737360" y="2112264"/>
            <a:ext cx="7717536" cy="13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7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3FFA27-1677-48B4-917C-50C493CA9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" r="-1" b="5528"/>
          <a:stretch/>
        </p:blipFill>
        <p:spPr>
          <a:xfrm>
            <a:off x="515154" y="261495"/>
            <a:ext cx="11215669" cy="59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BEC784-4028-47D6-B259-EFD15DB01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" t="12248" r="24700" b="8513"/>
          <a:stretch/>
        </p:blipFill>
        <p:spPr>
          <a:xfrm>
            <a:off x="585216" y="841248"/>
            <a:ext cx="8595360" cy="54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51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605</TotalTime>
  <Words>39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PLAYING MUSIC  USING HAND GESTURES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#draw lines around hand             cv2.line(roi,start, end, [0,255,0], 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 MUSIC PLAYER USING HAND GESTURES</dc:title>
  <dc:creator>Preetham Arun</dc:creator>
  <cp:lastModifiedBy>Preetham Arun</cp:lastModifiedBy>
  <cp:revision>22</cp:revision>
  <dcterms:created xsi:type="dcterms:W3CDTF">2018-06-14T00:22:08Z</dcterms:created>
  <dcterms:modified xsi:type="dcterms:W3CDTF">2018-06-18T14:32:20Z</dcterms:modified>
</cp:coreProperties>
</file>