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Caveat" panose="020B0604020202020204" charset="0"/>
      <p:regular r:id="rId21"/>
      <p:bold r:id="rId22"/>
    </p:embeddedFont>
    <p:embeddedFont>
      <p:font typeface="Lora" panose="020B0604020202020204" charset="0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  <p:embeddedFont>
      <p:font typeface="Tino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195400" y="1915625"/>
            <a:ext cx="530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912025" y="2116750"/>
            <a:ext cx="580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912025" y="3144851"/>
            <a:ext cx="580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 i="1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i="1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809500" y="1476000"/>
            <a:ext cx="6128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◈"/>
              <a:defRPr b="1" i="1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◆"/>
              <a:defRPr b="1" i="1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◇"/>
              <a:defRPr b="1" i="1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b="1" i="1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⬦"/>
              <a:defRPr b="1" i="1"/>
            </a:lvl9pPr>
          </a:lstStyle>
          <a:p>
            <a:endParaRPr/>
          </a:p>
        </p:txBody>
      </p:sp>
      <p:sp>
        <p:nvSpPr>
          <p:cNvPr id="18" name="Shape 18"/>
          <p:cNvSpPr txBox="1"/>
          <p:nvPr/>
        </p:nvSpPr>
        <p:spPr>
          <a:xfrm>
            <a:off x="1705475" y="9753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9600" b="1">
              <a:solidFill>
                <a:srgbClr val="25212A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◈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◆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◇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⬥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⬦"/>
              <a:defRPr sz="2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556175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61272" y="1479375"/>
            <a:ext cx="3211800" cy="3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◈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◆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◇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⬥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⬦"/>
              <a:defRPr sz="2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556175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3798226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6040277" y="1419658"/>
            <a:ext cx="2132700" cy="3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◈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◆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◇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⬥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⬦"/>
              <a:defRPr sz="16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1664750" y="1357125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592350" y="3640275"/>
            <a:ext cx="6562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1706950" y="3643125"/>
            <a:ext cx="6321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right">
  <p:cSld name="CAPTION_ONLY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657400" y="838500"/>
            <a:ext cx="14976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Clr>
                <a:srgbClr val="666666"/>
              </a:buClr>
              <a:buSzPts val="1600"/>
              <a:buNone/>
              <a:defRPr sz="1600" i="1">
                <a:solidFill>
                  <a:srgbClr val="666666"/>
                </a:solidFill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" name="Shape 49"/>
          <p:cNvCxnSpPr/>
          <p:nvPr/>
        </p:nvCxnSpPr>
        <p:spPr>
          <a:xfrm>
            <a:off x="6428800" y="990300"/>
            <a:ext cx="0" cy="31227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libro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Oswald"/>
              <a:buNone/>
              <a:defRPr sz="2400" b="1">
                <a:solidFill>
                  <a:srgbClr val="25212A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25212A"/>
              </a:buClr>
              <a:buSzPts val="3000"/>
              <a:buFont typeface="Tinos"/>
              <a:buChar char="◈"/>
              <a:defRPr sz="30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◆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2400"/>
              <a:buFont typeface="Tinos"/>
              <a:buChar char="◇"/>
              <a:defRPr sz="24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⬥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25212A"/>
              </a:buClr>
              <a:buSzPts val="1800"/>
              <a:buFont typeface="Tinos"/>
              <a:buChar char="⬦"/>
              <a:defRPr sz="1800">
                <a:solidFill>
                  <a:srgbClr val="25212A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1pPr>
            <a:lvl2pPr lvl="1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2pPr>
            <a:lvl3pPr lvl="2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3pPr>
            <a:lvl4pPr lvl="3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4pPr>
            <a:lvl5pPr lvl="4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5pPr>
            <a:lvl6pPr lvl="5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6pPr>
            <a:lvl7pPr lvl="6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7pPr>
            <a:lvl8pPr lvl="7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8pPr>
            <a:lvl9pPr lvl="8" algn="r">
              <a:buNone/>
              <a:defRPr sz="1200">
                <a:solidFill>
                  <a:srgbClr val="66666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2133600" y="1042220"/>
            <a:ext cx="5369699" cy="20332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veat"/>
                <a:ea typeface="Caveat"/>
                <a:cs typeface="Caveat"/>
                <a:sym typeface="Caveat"/>
              </a:rPr>
              <a:t>OPTICAL CHARACTER RECOGNITION</a:t>
            </a:r>
            <a:endParaRPr dirty="0">
              <a:latin typeface="Caveat"/>
              <a:ea typeface="Caveat"/>
              <a:cs typeface="Caveat"/>
              <a:sym typeface="Caveat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veat"/>
                <a:ea typeface="Caveat"/>
                <a:cs typeface="Caveat"/>
                <a:sym typeface="Caveat"/>
              </a:rPr>
              <a:t>(OCR)</a:t>
            </a:r>
            <a:endParaRPr dirty="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Post-Processing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981200" lvl="0" indent="-3175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◈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Tesseract uses its dictionary to influence the character segmentation step, for improved accuracy.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175" y="1209473"/>
            <a:ext cx="2444825" cy="325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200" y="1232050"/>
            <a:ext cx="3472800" cy="31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556175" y="532150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INPUT					OUTPUT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Sentiment Analysis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1556175" y="1353346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◈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process of computationally identifying and categorizing opinions expressed in a paragraph, especially in order to determine whether what the writer want to convey about a particular topic.</a:t>
            </a:r>
            <a:endParaRPr sz="1800"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400" y="649300"/>
            <a:ext cx="6152951" cy="384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556175" y="67892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Applications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250" y="1489673"/>
            <a:ext cx="5553075" cy="28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313" y="852650"/>
            <a:ext cx="59150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775" y="750775"/>
            <a:ext cx="57435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5494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◈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widely used as a form of Data Entry from Printed </a:t>
            </a:r>
            <a:r>
              <a:rPr lang="en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Paper data records, whether Passport Documents,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Invoices, Bank Statements, Business Card, Mail or Other Documents.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14478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◈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common method of Digitizing Printed Texts so that</a:t>
            </a:r>
            <a:r>
              <a:rPr lang="en" sz="1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Electronically edited, searched, stored more compactly, displayed on-line, and used in Machine Processes such as Machine Translation, Text-to-Speech,</a:t>
            </a:r>
            <a:r>
              <a:rPr lang="en" sz="1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and Text Mining.</a:t>
            </a:r>
            <a:endParaRPr sz="1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Uses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Conclusion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4224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◈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OCR technology provides fast, automated data capture which can save considerable time and labour costs of organisations.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1765300" lvl="0" indent="-3429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◈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system has its advantages such as Automation of mundane tasks, Less Time Complexity, Very Small Database and High Adaptability to untrained inputs with only a small number of features to calculate.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64D79"/>
                </a:solidFill>
                <a:latin typeface="Tinos"/>
                <a:ea typeface="Tinos"/>
                <a:cs typeface="Tinos"/>
                <a:sym typeface="Tinos"/>
              </a:rPr>
              <a:t>Contents</a:t>
            </a:r>
            <a:endParaRPr sz="3000"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1795525" y="1521125"/>
            <a:ext cx="6297600" cy="28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911600" lvl="0" indent="-3175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◈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Definition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marL="457200" marR="3911600" lvl="0" indent="-3175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◈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Introduction To OCR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marL="457200" marR="3911600" lvl="0" indent="-3175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◈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Steps In OCR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marL="457200" marR="3911600" lvl="0" indent="-3175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◈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Pre-Processing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marL="457200" marR="3911600" lvl="0" indent="-3175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◈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Character Recognition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marL="457200" marR="3911600" lvl="0" indent="-3175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◈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Post-processing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marL="457200" marR="3911600" lvl="0" indent="-3175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◈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Sentiment Analysis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marL="457200" marR="3911600" lvl="0" indent="-3175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◈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Applications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marL="457200" marR="3911600" lvl="0" indent="-3175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◈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Uses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marL="457200" marR="3911600" lvl="0" indent="-3175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ra"/>
              <a:buChar char="◈"/>
            </a:pPr>
            <a:r>
              <a:rPr lang="en" sz="1400">
                <a:latin typeface="Lora"/>
                <a:ea typeface="Lora"/>
                <a:cs typeface="Lora"/>
                <a:sym typeface="Lora"/>
              </a:rPr>
              <a:t>Conclusion</a:t>
            </a:r>
            <a:endParaRPr sz="1400">
              <a:latin typeface="Lora"/>
              <a:ea typeface="Lora"/>
              <a:cs typeface="Lora"/>
              <a:sym typeface="Lora"/>
            </a:endParaRPr>
          </a:p>
          <a:p>
            <a:pPr marL="0" marR="391160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16764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◈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Optical Character Recognition (OCR) is the electronic conversion of images of typewritten or printed text into machine-encoded text.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Definition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498775" y="719375"/>
            <a:ext cx="66741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Introduction To OCR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975" y="1508050"/>
            <a:ext cx="5449699" cy="28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150" y="1464100"/>
            <a:ext cx="5412225" cy="28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1409088" y="668450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Steps In OCR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Pre-Processing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533400" lvl="0" indent="-3175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◈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Deals with Improving quality of the Image for better recognition by the system. OCR software often "pre-processes" images to improve the chances of successful recognition.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2164350" y="751175"/>
            <a:ext cx="5856600" cy="3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53340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marR="850900" lvl="0" indent="-31750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Techniques include:</a:t>
            </a:r>
            <a:endParaRPr>
              <a:solidFill>
                <a:schemeClr val="dk1"/>
              </a:solidFill>
            </a:endParaRPr>
          </a:p>
          <a:p>
            <a:pPr marL="381000" marR="134620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De-Skew</a:t>
            </a:r>
            <a:endParaRPr>
              <a:solidFill>
                <a:schemeClr val="dk1"/>
              </a:solidFill>
            </a:endParaRPr>
          </a:p>
          <a:p>
            <a:pPr marL="393700" marR="128270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Despeckle</a:t>
            </a:r>
            <a:endParaRPr>
              <a:solidFill>
                <a:schemeClr val="dk1"/>
              </a:solidFill>
            </a:endParaRPr>
          </a:p>
          <a:p>
            <a:pPr marL="381000" marR="115570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Binarization</a:t>
            </a:r>
            <a:endParaRPr>
              <a:solidFill>
                <a:schemeClr val="dk1"/>
              </a:solidFill>
            </a:endParaRPr>
          </a:p>
          <a:p>
            <a:pPr marL="0" marR="200660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556175" y="719375"/>
            <a:ext cx="66168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ra"/>
                <a:ea typeface="Lora"/>
                <a:cs typeface="Lora"/>
                <a:sym typeface="Lora"/>
              </a:rPr>
              <a:t>Character Recognition</a:t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1556175" y="1378821"/>
            <a:ext cx="6616800" cy="30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57480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basic types of core OCR algorithm, which may produce a ranked list of candidate characters.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144780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Matrix matching involves comparing an image to a stored glyph on a pixel-by-pixel basis; it is also known as “pattern matching”. This relies on the input glyph being correctly isolated from the rest of the image, and on the stored glyph being in a similar font and at the same scale. This technique works best with typewritten text and does not work well when new fonts are encountered.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7899350" y="40984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1578375" y="2799963"/>
            <a:ext cx="6526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Shape 115"/>
          <p:cNvSpPr txBox="1"/>
          <p:nvPr/>
        </p:nvSpPr>
        <p:spPr>
          <a:xfrm>
            <a:off x="1960650" y="789350"/>
            <a:ext cx="6144000" cy="3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33350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marR="19177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 Extraction serves two    purposes; one is to extract properties that can identify a   character uniquely. Second is to extract properties that can differentiate between similar characters.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t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On-screen Show (16:9)</PresentationFormat>
  <Paragraphs>57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Lora</vt:lpstr>
      <vt:lpstr>Caveat</vt:lpstr>
      <vt:lpstr>Tinos</vt:lpstr>
      <vt:lpstr>Oswald</vt:lpstr>
      <vt:lpstr>Quintus template</vt:lpstr>
      <vt:lpstr>OPTICAL CHARACTER RECOGNITION (OCR)</vt:lpstr>
      <vt:lpstr>Contents</vt:lpstr>
      <vt:lpstr>Definition</vt:lpstr>
      <vt:lpstr>Introduction To OCR</vt:lpstr>
      <vt:lpstr>Steps In OCR</vt:lpstr>
      <vt:lpstr>Pre-Processing</vt:lpstr>
      <vt:lpstr>PowerPoint Presentation</vt:lpstr>
      <vt:lpstr>Character Recognition</vt:lpstr>
      <vt:lpstr>PowerPoint Presentation</vt:lpstr>
      <vt:lpstr>Post-Processing</vt:lpstr>
      <vt:lpstr>INPUT     OUTPUT</vt:lpstr>
      <vt:lpstr>Sentiment Analysis</vt:lpstr>
      <vt:lpstr>PowerPoint Presentation</vt:lpstr>
      <vt:lpstr>Applications</vt:lpstr>
      <vt:lpstr>PowerPoint Presentation</vt:lpstr>
      <vt:lpstr>PowerPoint Presentation</vt:lpstr>
      <vt:lpstr>Uses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CHARACTER RECOGNITION (OCR)</dc:title>
  <cp:lastModifiedBy>Preetham Arun</cp:lastModifiedBy>
  <cp:revision>2</cp:revision>
  <dcterms:modified xsi:type="dcterms:W3CDTF">2019-09-03T09:28:51Z</dcterms:modified>
</cp:coreProperties>
</file>