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ext 0"/>
          <p:cNvSpPr txBox="1"/>
          <p:nvPr/>
        </p:nvSpPr>
        <p:spPr>
          <a:xfrm>
            <a:off x="1234440" y="1311909"/>
            <a:ext cx="667512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b="1" sz="35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Unlocking the Future: Quantum Computing</a:t>
            </a:r>
          </a:p>
        </p:txBody>
      </p:sp>
      <p:sp>
        <p:nvSpPr>
          <p:cNvPr id="22" name="Text 1"/>
          <p:cNvSpPr txBox="1"/>
          <p:nvPr/>
        </p:nvSpPr>
        <p:spPr>
          <a:xfrm>
            <a:off x="2331719" y="2708910"/>
            <a:ext cx="402336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0808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Explore the revolutionary potential of quantum computing and its groundbreaking applications in various fields.</a:t>
            </a:r>
          </a:p>
        </p:txBody>
      </p:sp>
      <p:sp>
        <p:nvSpPr>
          <p:cNvPr id="23" name="Text 2"/>
          <p:cNvSpPr txBox="1"/>
          <p:nvPr/>
        </p:nvSpPr>
        <p:spPr>
          <a:xfrm>
            <a:off x="1234439" y="2946400"/>
            <a:ext cx="36576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latin typeface="Bell MT"/>
                <a:ea typeface="Bell MT"/>
                <a:cs typeface="Bell MT"/>
                <a:sym typeface="Bell M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4" name="Text 3"/>
          <p:cNvSpPr txBox="1"/>
          <p:nvPr/>
        </p:nvSpPr>
        <p:spPr>
          <a:xfrm>
            <a:off x="1417319" y="2946400"/>
            <a:ext cx="36576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latin typeface="Bell MT"/>
                <a:ea typeface="Bell MT"/>
                <a:cs typeface="Bell MT"/>
                <a:sym typeface="Bell M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5" name="Text 4"/>
          <p:cNvSpPr txBox="1"/>
          <p:nvPr/>
        </p:nvSpPr>
        <p:spPr>
          <a:xfrm>
            <a:off x="1600200" y="2946400"/>
            <a:ext cx="36576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latin typeface="Bell MT"/>
                <a:ea typeface="Bell MT"/>
                <a:cs typeface="Bell MT"/>
                <a:sym typeface="Bell M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6" name="Text 5"/>
          <p:cNvSpPr txBox="1"/>
          <p:nvPr/>
        </p:nvSpPr>
        <p:spPr>
          <a:xfrm>
            <a:off x="7178039" y="2534919"/>
            <a:ext cx="36576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latin typeface="Bell MT"/>
                <a:ea typeface="Bell MT"/>
                <a:cs typeface="Bell MT"/>
                <a:sym typeface="Bell M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7" name="Text 6"/>
          <p:cNvSpPr txBox="1"/>
          <p:nvPr/>
        </p:nvSpPr>
        <p:spPr>
          <a:xfrm>
            <a:off x="7360919" y="2534919"/>
            <a:ext cx="36576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latin typeface="Bell MT"/>
                <a:ea typeface="Bell MT"/>
                <a:cs typeface="Bell MT"/>
                <a:sym typeface="Bell M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8" name="Text 7"/>
          <p:cNvSpPr txBox="1"/>
          <p:nvPr/>
        </p:nvSpPr>
        <p:spPr>
          <a:xfrm>
            <a:off x="7543800" y="2534919"/>
            <a:ext cx="36576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latin typeface="Bell MT"/>
                <a:ea typeface="Bell MT"/>
                <a:cs typeface="Bell MT"/>
                <a:sym typeface="Bell M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9" name="Shape 8"/>
          <p:cNvSpPr/>
          <p:nvPr/>
        </p:nvSpPr>
        <p:spPr>
          <a:xfrm>
            <a:off x="1188720" y="2565400"/>
            <a:ext cx="6766560" cy="12700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Shape 9"/>
          <p:cNvSpPr/>
          <p:nvPr/>
        </p:nvSpPr>
        <p:spPr>
          <a:xfrm>
            <a:off x="1188720" y="3336925"/>
            <a:ext cx="6766560" cy="12700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" name="Text 1"/>
          <p:cNvSpPr txBox="1"/>
          <p:nvPr/>
        </p:nvSpPr>
        <p:spPr>
          <a:xfrm>
            <a:off x="5886607" y="3530599"/>
            <a:ext cx="239960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1200">
                <a:solidFill>
                  <a:srgbClr val="80808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pPr>
            <a:r>
              <a:t>Sai Preetham Reddy Donapati</a:t>
            </a:r>
          </a:p>
          <a:p>
            <a:pPr algn="ctr">
              <a:defRPr b="1" sz="1200">
                <a:solidFill>
                  <a:srgbClr val="80808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pPr>
            <a:r>
              <a:t>22071A6712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0"/>
          <p:cNvSpPr txBox="1"/>
          <p:nvPr/>
        </p:nvSpPr>
        <p:spPr>
          <a:xfrm>
            <a:off x="986830" y="532402"/>
            <a:ext cx="6309361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b="1" sz="3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Real-World Examples of Quantum Computing</a:t>
            </a:r>
          </a:p>
        </p:txBody>
      </p:sp>
      <p:sp>
        <p:nvSpPr>
          <p:cNvPr id="58" name="Text 1"/>
          <p:cNvSpPr txBox="1"/>
          <p:nvPr/>
        </p:nvSpPr>
        <p:spPr>
          <a:xfrm>
            <a:off x="960119" y="1636059"/>
            <a:ext cx="7223762" cy="2564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Companies like IBM and Google are at the forefront, developing quantum computers and real-world applications.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2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Startups are emerging with innovative solutions applying quantum algorithms to diverse problems, from finance to logistics.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3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Research organizations are exploring quantum applications in materials science, energy, and climate change solutions.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4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These examples exemplify that quantum computing is not just theoretical but is making an impact today.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0"/>
          <p:cNvSpPr txBox="1"/>
          <p:nvPr/>
        </p:nvSpPr>
        <p:spPr>
          <a:xfrm>
            <a:off x="1004638" y="648148"/>
            <a:ext cx="6309361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b="1" sz="3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The Future of Quantum Computing</a:t>
            </a:r>
          </a:p>
        </p:txBody>
      </p:sp>
      <p:sp>
        <p:nvSpPr>
          <p:cNvPr id="61" name="Text 1"/>
          <p:cNvSpPr txBox="1"/>
          <p:nvPr/>
        </p:nvSpPr>
        <p:spPr>
          <a:xfrm>
            <a:off x="960119" y="1814131"/>
            <a:ext cx="7223762" cy="2056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As research accelerates, we are on the brink of realizing quantum computing's full potential.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2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The next few years will see rapid developments that could change how we interact with technology and data.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3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With ongoing investments, quantum computing will revolutionize various fields, from healthcare to finance.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4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The future is bright, and the possibilities are limited only by our imagination.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0"/>
          <p:cNvSpPr txBox="1"/>
          <p:nvPr/>
        </p:nvSpPr>
        <p:spPr>
          <a:xfrm>
            <a:off x="960119" y="811529"/>
            <a:ext cx="6309362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b="1" sz="3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Inspiring the Next Generation</a:t>
            </a:r>
          </a:p>
        </p:txBody>
      </p:sp>
      <p:sp>
        <p:nvSpPr>
          <p:cNvPr id="64" name="Text 1"/>
          <p:cNvSpPr txBox="1"/>
          <p:nvPr/>
        </p:nvSpPr>
        <p:spPr>
          <a:xfrm>
            <a:off x="960119" y="1440180"/>
            <a:ext cx="7223762" cy="2564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To fully realize quantum computing's potential, we must inspire young minds in science, technology, engineering, and mathematics (STEM).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2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Educational programs focusing on quantum principles will equip future leaders with the necessary skills.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3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Encouraging creativity and innovative thinking in students will foster breakthroughs in quantum research.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4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Together, we can cultivate a new generation ready to tackle the challenges and opportunities of quantum computing.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0"/>
          <p:cNvSpPr txBox="1"/>
          <p:nvPr/>
        </p:nvSpPr>
        <p:spPr>
          <a:xfrm>
            <a:off x="960119" y="811529"/>
            <a:ext cx="6309362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b="1" sz="3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Navigating Ethical Implications</a:t>
            </a:r>
          </a:p>
        </p:txBody>
      </p:sp>
      <p:sp>
        <p:nvSpPr>
          <p:cNvPr id="67" name="Text 1"/>
          <p:cNvSpPr txBox="1"/>
          <p:nvPr/>
        </p:nvSpPr>
        <p:spPr>
          <a:xfrm>
            <a:off x="960119" y="1440180"/>
            <a:ext cx="7223762" cy="2056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As with any powerful technology, quantum computing poses ethical questions about data privacy and security.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2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We must develop a framework for responsible use and governance of quantum technologies.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3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Engaging in discussions about the societal impacts of quantum computing ensures that it benefits humanity as a whole.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4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Awareness and proactive engagement are vital to navigate these complex ethical landscapes.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0"/>
          <p:cNvSpPr txBox="1"/>
          <p:nvPr/>
        </p:nvSpPr>
        <p:spPr>
          <a:xfrm>
            <a:off x="995734" y="594727"/>
            <a:ext cx="6309361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b="1" sz="3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Quantum Computing: A Call to Action</a:t>
            </a:r>
          </a:p>
        </p:txBody>
      </p:sp>
      <p:sp>
        <p:nvSpPr>
          <p:cNvPr id="70" name="Text 1"/>
          <p:cNvSpPr txBox="1"/>
          <p:nvPr/>
        </p:nvSpPr>
        <p:spPr>
          <a:xfrm>
            <a:off x="960119" y="1797305"/>
            <a:ext cx="7223762" cy="1548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The time to act is now; engaging with quantum technology will shape our future.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2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Invest in education, research, and collaboration to advance quantum computing.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3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Explore and understand how quantum computing can provide solutions to global challenges.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4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Embrace the quantum revolution and become part of the transformative change it will bring.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0"/>
          <p:cNvSpPr txBox="1"/>
          <p:nvPr/>
        </p:nvSpPr>
        <p:spPr>
          <a:xfrm>
            <a:off x="930237" y="593388"/>
            <a:ext cx="6446283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b="1" sz="3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Conclusion: Embracing the Quantum Era</a:t>
            </a:r>
          </a:p>
        </p:txBody>
      </p:sp>
      <p:sp>
        <p:nvSpPr>
          <p:cNvPr id="73" name="Text 1"/>
          <p:cNvSpPr txBox="1"/>
          <p:nvPr/>
        </p:nvSpPr>
        <p:spPr>
          <a:xfrm>
            <a:off x="960120" y="1739003"/>
            <a:ext cx="7223761" cy="2056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Quantum computing is not merely a technological advancement; it’s a transformation that will redefine our world.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2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From medicine to cybersecurity, its applications will create unprecedented opportunities and solutions.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3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We stand at the threshold of a new era, where possibilities are limitless and innovation thrives.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4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Let us embrace the quantum era with enthusiasm and a commitment to harnessing its potential.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0"/>
          <p:cNvSpPr txBox="1"/>
          <p:nvPr/>
        </p:nvSpPr>
        <p:spPr>
          <a:xfrm>
            <a:off x="3099369" y="2221230"/>
            <a:ext cx="294526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b="1" sz="4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0"/>
          <p:cNvSpPr txBox="1"/>
          <p:nvPr/>
        </p:nvSpPr>
        <p:spPr>
          <a:xfrm>
            <a:off x="960119" y="811529"/>
            <a:ext cx="6309362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b="1" sz="3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The Quantum Revolution Begins</a:t>
            </a:r>
          </a:p>
        </p:txBody>
      </p:sp>
      <p:sp>
        <p:nvSpPr>
          <p:cNvPr id="34" name="Text 1"/>
          <p:cNvSpPr txBox="1"/>
          <p:nvPr/>
        </p:nvSpPr>
        <p:spPr>
          <a:xfrm>
            <a:off x="960119" y="1440180"/>
            <a:ext cx="7223762" cy="2564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Quantum computing represents a monumental shift in technology, moving beyond classical computation limits.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2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It leverages the principles of quantum mechanics to perform complex calculations at unprecedented speeds.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3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This innovation is set to redefine industries by solving problems that are currently unsolvable with classical computers.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4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Get ready to explore how quantum computing is not just a concept of the future, but a reality already shaping our present.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0"/>
          <p:cNvSpPr txBox="1"/>
          <p:nvPr/>
        </p:nvSpPr>
        <p:spPr>
          <a:xfrm>
            <a:off x="960119" y="503741"/>
            <a:ext cx="6309362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b="1" sz="3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Understanding Quantum Mechanics: The Basics</a:t>
            </a:r>
          </a:p>
        </p:txBody>
      </p:sp>
      <p:sp>
        <p:nvSpPr>
          <p:cNvPr id="37" name="Text 1"/>
          <p:cNvSpPr txBox="1"/>
          <p:nvPr/>
        </p:nvSpPr>
        <p:spPr>
          <a:xfrm>
            <a:off x="960119" y="1514885"/>
            <a:ext cx="7223762" cy="2564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At its core, quantum computing utilizes qubits, which can exist in multiple states simultaneously, unlike traditional bits.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2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This unique property allows quantum computers to perform many calculations at once, exponentially increasing processing power.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3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Entanglement, another quantum phenomenon, enables qubits to be interconnected, leading to faster data processing.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4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Grasping these basic concepts is essential to appreciate the potential impacts of quantum computing.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0"/>
          <p:cNvSpPr txBox="1"/>
          <p:nvPr/>
        </p:nvSpPr>
        <p:spPr>
          <a:xfrm>
            <a:off x="969023" y="621438"/>
            <a:ext cx="6309361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b="1" sz="3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Application 1: Quantum Computing in Medicine</a:t>
            </a:r>
          </a:p>
        </p:txBody>
      </p:sp>
      <p:sp>
        <p:nvSpPr>
          <p:cNvPr id="40" name="Text 1"/>
          <p:cNvSpPr txBox="1"/>
          <p:nvPr/>
        </p:nvSpPr>
        <p:spPr>
          <a:xfrm>
            <a:off x="960119" y="1707288"/>
            <a:ext cx="7223762" cy="2564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Quantum computing can analyze complex biological data, leading to advancements in personalized medicine.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2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It can help in drug discovery by simulating molecular interactions at a speed unattainable by classical computers.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3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Machine learning algorithms powered by quantum computing provide better diagnostic tools for early disease detection.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4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Revolutionizing healthcare, quantum technology promises to enhance treatment outcomes and reduce costs significantly.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0"/>
          <p:cNvSpPr txBox="1"/>
          <p:nvPr/>
        </p:nvSpPr>
        <p:spPr>
          <a:xfrm>
            <a:off x="960119" y="541305"/>
            <a:ext cx="6309362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b="1" sz="3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Application 2: Quantum Computing in Cybersecurity</a:t>
            </a:r>
          </a:p>
        </p:txBody>
      </p:sp>
      <p:sp>
        <p:nvSpPr>
          <p:cNvPr id="43" name="Text 1"/>
          <p:cNvSpPr txBox="1"/>
          <p:nvPr/>
        </p:nvSpPr>
        <p:spPr>
          <a:xfrm>
            <a:off x="960119" y="1662770"/>
            <a:ext cx="7223762" cy="2564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The rise of quantum computing presents new opportunities and challenges in the realm of cybersecurity.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2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Quantum algorithms can create unbreakable encryption methods, safeguarding sensitive information like never before.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3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Conversely, they can also break classical encryption protocols, prompting a need for new security measures.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4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In this field, quantum computing will redefine data protection and privacy standards across industries.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0"/>
          <p:cNvSpPr txBox="1"/>
          <p:nvPr/>
        </p:nvSpPr>
        <p:spPr>
          <a:xfrm>
            <a:off x="960119" y="811529"/>
            <a:ext cx="6309362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b="1" sz="3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The Impact on Business Strategy</a:t>
            </a:r>
          </a:p>
        </p:txBody>
      </p:sp>
      <p:sp>
        <p:nvSpPr>
          <p:cNvPr id="46" name="Text 1"/>
          <p:cNvSpPr txBox="1"/>
          <p:nvPr/>
        </p:nvSpPr>
        <p:spPr>
          <a:xfrm>
            <a:off x="960119" y="1440180"/>
            <a:ext cx="7223762" cy="2310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Businesses need to understand quantum computing as a potential game changer for competitive advantage.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2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Strategic investments in quantum technologies can lead to innovative product development and operational efficiency.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3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Quantum computing can optimize logistics, supply chains, and resource management, enhancing overall productivity.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4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Companies adopting early will likely lead in their respective markets, setting industry standards.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0"/>
          <p:cNvSpPr txBox="1"/>
          <p:nvPr/>
        </p:nvSpPr>
        <p:spPr>
          <a:xfrm>
            <a:off x="1004638" y="585823"/>
            <a:ext cx="6309361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b="1" sz="3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Quantum Computing and Artificial Intelligence</a:t>
            </a:r>
          </a:p>
        </p:txBody>
      </p:sp>
      <p:sp>
        <p:nvSpPr>
          <p:cNvPr id="49" name="Text 1"/>
          <p:cNvSpPr txBox="1"/>
          <p:nvPr/>
        </p:nvSpPr>
        <p:spPr>
          <a:xfrm>
            <a:off x="960119" y="1733998"/>
            <a:ext cx="7223762" cy="2056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Integrating quantum computing with AI can drastically improve machine learning algorithms and data processing capabilities.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2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Quantum-enhanced AI will enable unprecedented analytics, transforming decision-making processes across sectors.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3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This synergy can automate complex tasks, leading to smarter and more efficient systems.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4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As AI continues to evolve, quantum computing will play a pivotal role in its future developments.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0"/>
          <p:cNvSpPr txBox="1"/>
          <p:nvPr/>
        </p:nvSpPr>
        <p:spPr>
          <a:xfrm>
            <a:off x="1004638" y="585823"/>
            <a:ext cx="6309361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b="1" sz="3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Challenges on the Quantum Frontier</a:t>
            </a:r>
          </a:p>
        </p:txBody>
      </p:sp>
      <p:sp>
        <p:nvSpPr>
          <p:cNvPr id="52" name="Text 1"/>
          <p:cNvSpPr txBox="1"/>
          <p:nvPr/>
        </p:nvSpPr>
        <p:spPr>
          <a:xfrm>
            <a:off x="960119" y="1742902"/>
            <a:ext cx="7223762" cy="2056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Despite its potential, quantum computing faces significant challenges, including error rates and qubit coherence.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2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Building scalable quantum computers requires advancements in materials and technology.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3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The need for skilled professionals in quantum technology is a pressing issue for education and workforce development.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4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Overcoming these challenges is essential for realizing the full potential of quantum computing.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0"/>
          <p:cNvSpPr txBox="1"/>
          <p:nvPr/>
        </p:nvSpPr>
        <p:spPr>
          <a:xfrm>
            <a:off x="969023" y="612534"/>
            <a:ext cx="6309361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b="1" sz="3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The Role of Collaboration in Quantum Research</a:t>
            </a:r>
          </a:p>
        </p:txBody>
      </p:sp>
      <p:sp>
        <p:nvSpPr>
          <p:cNvPr id="55" name="Text 1"/>
          <p:cNvSpPr txBox="1"/>
          <p:nvPr/>
        </p:nvSpPr>
        <p:spPr>
          <a:xfrm>
            <a:off x="960119" y="1903167"/>
            <a:ext cx="7223762" cy="2056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International collaboration is crucial for advancing quantum research and technology development.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2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Industry partnerships with academic institutions can accelerate innovation in quantum computing applications.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3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Sharing knowledge and resources will lead to faster breakthroughs in this transformative field.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4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A united effort across global research communities is essential to harness the power of quantum computing.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