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2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43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6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3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6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4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3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96E8-3FE1-4F5E-A749-046B2CB580CC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26F0-DE02-49FA-9D64-320B82EB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77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B9E9-5A1B-A549-F67F-2302EA87D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1B38-150B-2EAA-BB91-EB79A91D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699B7-C521-901C-5C43-6B04162A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7747-7B46-9883-CE55-0B7FABF1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we offer 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D143-02B7-5AB8-A9F5-62263449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specially designed to promote eCommerce technology to rural </a:t>
            </a:r>
            <a:r>
              <a:rPr lang="en-US" dirty="0" err="1"/>
              <a:t>kirana</a:t>
            </a:r>
            <a:r>
              <a:rPr lang="en-US" dirty="0"/>
              <a:t> owners.</a:t>
            </a:r>
          </a:p>
          <a:p>
            <a:r>
              <a:rPr lang="en-US" dirty="0" err="1"/>
              <a:t>VyaaparHub</a:t>
            </a:r>
            <a:r>
              <a:rPr lang="en-US" dirty="0"/>
              <a:t> is a one stop solution for all rural retailers and provides consumer choice , all available at doorstep of </a:t>
            </a:r>
            <a:r>
              <a:rPr lang="en-US" dirty="0" err="1"/>
              <a:t>kirana</a:t>
            </a:r>
            <a:r>
              <a:rPr lang="en-US" dirty="0"/>
              <a:t> stores.</a:t>
            </a:r>
          </a:p>
          <a:p>
            <a:r>
              <a:rPr lang="en-US" dirty="0"/>
              <a:t>Some of the categories included in the website are : Grocery, Edible oils, Bakery, Health and hygiene, Cattle feeds products.</a:t>
            </a:r>
          </a:p>
        </p:txBody>
      </p:sp>
    </p:spTree>
    <p:extLst>
      <p:ext uri="{BB962C8B-B14F-4D97-AF65-F5344CB8AC3E}">
        <p14:creationId xmlns:p14="http://schemas.microsoft.com/office/powerpoint/2010/main" val="203970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845E-8E61-5389-2957-DD50EE6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9243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How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we operate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9786-B41E-A767-DFC8-83501596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92433"/>
            <a:ext cx="9905999" cy="1696487"/>
          </a:xfrm>
        </p:spPr>
        <p:txBody>
          <a:bodyPr/>
          <a:lstStyle/>
          <a:p>
            <a:r>
              <a:rPr lang="en-US" dirty="0" err="1"/>
              <a:t>VyaaparHub</a:t>
            </a:r>
            <a:r>
              <a:rPr lang="en-US" dirty="0"/>
              <a:t> with its tech enabled rural to rural supply chain connects farmers, brands, manufactures directly to </a:t>
            </a:r>
            <a:r>
              <a:rPr lang="en-US" dirty="0" err="1"/>
              <a:t>kirana</a:t>
            </a:r>
            <a:r>
              <a:rPr lang="en-US" dirty="0"/>
              <a:t> store through our website.</a:t>
            </a:r>
          </a:p>
          <a:p>
            <a:r>
              <a:rPr lang="en-US" dirty="0" err="1"/>
              <a:t>VyaaparHub</a:t>
            </a:r>
            <a:r>
              <a:rPr lang="en-US" dirty="0"/>
              <a:t> will be deep rooted in all parts of rural Karnataka.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2CD1-1E19-7820-5D46-B1E81DC0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760789"/>
            <a:ext cx="9612630" cy="3868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8B71C-4D3D-A5CD-89DF-47AA21851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2" y="3973830"/>
            <a:ext cx="1320016" cy="1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7D9D-7C33-F7B8-8A8F-C4C54041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impact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D2F9-5C9A-73EC-8C58-75656CF2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9557"/>
            <a:ext cx="9905999" cy="3541714"/>
          </a:xfrm>
        </p:spPr>
        <p:txBody>
          <a:bodyPr/>
          <a:lstStyle/>
          <a:p>
            <a:r>
              <a:rPr lang="en-US" dirty="0" err="1"/>
              <a:t>VyaaparHub</a:t>
            </a:r>
            <a:r>
              <a:rPr lang="en-US" dirty="0"/>
              <a:t> with its technology takes care of all segments of rural such as </a:t>
            </a:r>
            <a:r>
              <a:rPr lang="en-US" dirty="0" err="1"/>
              <a:t>kirana</a:t>
            </a:r>
            <a:r>
              <a:rPr lang="en-US" dirty="0"/>
              <a:t> owners, local transport operators, rural small and medium sized enterprises.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79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813A-B743-25D8-9AF7-F4B77939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benefits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A15C-6D1B-C6D2-BEF2-31DEA329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3637"/>
            <a:ext cx="9905999" cy="3541714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Partnering with </a:t>
            </a:r>
            <a:r>
              <a:rPr lang="en-US" b="0" i="0" dirty="0" err="1">
                <a:effectLst/>
                <a:latin typeface="-apple-system"/>
              </a:rPr>
              <a:t>VyaaparHub</a:t>
            </a:r>
            <a:r>
              <a:rPr lang="en-US" b="0" i="0" dirty="0">
                <a:effectLst/>
                <a:latin typeface="-apple-system"/>
              </a:rPr>
              <a:t> gives multiple financial benefits, Ease of doing business, better comfort, better reach to all Stakeholders in the rural retail.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50D4E-BF17-3D56-D202-FB8911D3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028430"/>
            <a:ext cx="9194926" cy="460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1AD53E-27A0-C898-7B43-91719AA7C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46" y="2343363"/>
            <a:ext cx="1508547" cy="15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159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Tw Cen MT</vt:lpstr>
      <vt:lpstr>Circuit</vt:lpstr>
      <vt:lpstr>PowerPoint Presentation</vt:lpstr>
      <vt:lpstr>What we offer </vt:lpstr>
      <vt:lpstr>How we operate</vt:lpstr>
      <vt:lpstr>impact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 K ACHARYA</dc:creator>
  <cp:lastModifiedBy>KEERTHAN K ACHARYA</cp:lastModifiedBy>
  <cp:revision>1</cp:revision>
  <dcterms:created xsi:type="dcterms:W3CDTF">2024-02-03T07:50:29Z</dcterms:created>
  <dcterms:modified xsi:type="dcterms:W3CDTF">2024-02-03T08:54:47Z</dcterms:modified>
</cp:coreProperties>
</file>