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3DD6E-B6A8-B5F7-5899-6036DE52A78C}" v="86" dt="2024-07-07T18:26:39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Vikram" userId="S::23btit102@gcu.edu.in::44410c12-4f9b-4e91-aed2-a412affefd39" providerId="AD" clId="Web-{24C3DD6E-B6A8-B5F7-5899-6036DE52A78C}"/>
    <pc:docChg chg="modSld">
      <pc:chgData name="Amit Vikram" userId="S::23btit102@gcu.edu.in::44410c12-4f9b-4e91-aed2-a412affefd39" providerId="AD" clId="Web-{24C3DD6E-B6A8-B5F7-5899-6036DE52A78C}" dt="2024-07-07T18:26:39.605" v="85"/>
      <pc:docMkLst>
        <pc:docMk/>
      </pc:docMkLst>
      <pc:sldChg chg="addSp delSp modSp">
        <pc:chgData name="Amit Vikram" userId="S::23btit102@gcu.edu.in::44410c12-4f9b-4e91-aed2-a412affefd39" providerId="AD" clId="Web-{24C3DD6E-B6A8-B5F7-5899-6036DE52A78C}" dt="2024-07-07T18:18:29.564" v="15" actId="20577"/>
        <pc:sldMkLst>
          <pc:docMk/>
          <pc:sldMk cId="0" sldId="256"/>
        </pc:sldMkLst>
        <pc:spChg chg="mod">
          <ac:chgData name="Amit Vikram" userId="S::23btit102@gcu.edu.in::44410c12-4f9b-4e91-aed2-a412affefd39" providerId="AD" clId="Web-{24C3DD6E-B6A8-B5F7-5899-6036DE52A78C}" dt="2024-07-07T18:17:26.141" v="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8:29.564" v="15" actId="20577"/>
          <ac:spMkLst>
            <pc:docMk/>
            <pc:sldMk cId="0" sldId="256"/>
            <ac:spMk id="4" creationId="{00000000-0000-0000-0000-000000000000}"/>
          </ac:spMkLst>
        </pc:spChg>
        <pc:grpChg chg="add">
          <ac:chgData name="Amit Vikram" userId="S::23btit102@gcu.edu.in::44410c12-4f9b-4e91-aed2-a412affefd39" providerId="AD" clId="Web-{24C3DD6E-B6A8-B5F7-5899-6036DE52A78C}" dt="2024-07-07T18:17:37.157" v="10"/>
          <ac:grpSpMkLst>
            <pc:docMk/>
            <pc:sldMk cId="0" sldId="256"/>
            <ac:grpSpMk id="12" creationId="{749DD4EC-6781-C14E-3F9C-DC1ADF573EF0}"/>
          </ac:grpSpMkLst>
        </pc:grpChg>
        <pc:picChg chg="del">
          <ac:chgData name="Amit Vikram" userId="S::23btit102@gcu.edu.in::44410c12-4f9b-4e91-aed2-a412affefd39" providerId="AD" clId="Web-{24C3DD6E-B6A8-B5F7-5899-6036DE52A78C}" dt="2024-07-07T18:17:07.985" v="7"/>
          <ac:picMkLst>
            <pc:docMk/>
            <pc:sldMk cId="0" sldId="256"/>
            <ac:picMk id="11" creationId="{00000000-0000-0000-0000-000000000000}"/>
          </ac:picMkLst>
        </pc:picChg>
      </pc:sldChg>
      <pc:sldChg chg="delSp modSp addAnim delAnim modAnim">
        <pc:chgData name="Amit Vikram" userId="S::23btit102@gcu.edu.in::44410c12-4f9b-4e91-aed2-a412affefd39" providerId="AD" clId="Web-{24C3DD6E-B6A8-B5F7-5899-6036DE52A78C}" dt="2024-07-07T18:26:39.605" v="85"/>
        <pc:sldMkLst>
          <pc:docMk/>
          <pc:sldMk cId="0" sldId="257"/>
        </pc:sldMkLst>
        <pc:spChg chg="mod">
          <ac:chgData name="Amit Vikram" userId="S::23btit102@gcu.edu.in::44410c12-4f9b-4e91-aed2-a412affefd39" providerId="AD" clId="Web-{24C3DD6E-B6A8-B5F7-5899-6036DE52A78C}" dt="2024-07-07T18:25:04.588" v="67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8:39.877" v="16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8:49.799" v="17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11.284" v="21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8:59.893" v="19" actId="2057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15.487" v="22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8:55.268" v="18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06.018" v="20" actId="20577"/>
          <ac:spMkLst>
            <pc:docMk/>
            <pc:sldMk cId="0" sldId="257"/>
            <ac:spMk id="17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7:04.172" v="6"/>
          <ac:picMkLst>
            <pc:docMk/>
            <pc:sldMk cId="0" sldId="257"/>
            <ac:picMk id="18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19:58.659" v="29" actId="20577"/>
        <pc:sldMkLst>
          <pc:docMk/>
          <pc:sldMk cId="0" sldId="258"/>
        </pc:sldMkLst>
        <pc:spChg chg="mod">
          <ac:chgData name="Amit Vikram" userId="S::23btit102@gcu.edu.in::44410c12-4f9b-4e91-aed2-a412affefd39" providerId="AD" clId="Web-{24C3DD6E-B6A8-B5F7-5899-6036DE52A78C}" dt="2024-07-07T18:19:28.549" v="23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33.456" v="24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49.847" v="27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39.393" v="25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54.940" v="28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45.800" v="26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19:58.659" v="29" actId="20577"/>
          <ac:spMkLst>
            <pc:docMk/>
            <pc:sldMk cId="0" sldId="258"/>
            <ac:spMk id="16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7:00.985" v="5"/>
          <ac:picMkLst>
            <pc:docMk/>
            <pc:sldMk cId="0" sldId="258"/>
            <ac:picMk id="19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20:52.459" v="37" actId="20577"/>
        <pc:sldMkLst>
          <pc:docMk/>
          <pc:sldMk cId="0" sldId="259"/>
        </pc:sldMkLst>
        <pc:spChg chg="mod">
          <ac:chgData name="Amit Vikram" userId="S::23btit102@gcu.edu.in::44410c12-4f9b-4e91-aed2-a412affefd39" providerId="AD" clId="Web-{24C3DD6E-B6A8-B5F7-5899-6036DE52A78C}" dt="2024-07-07T18:18:22.048" v="14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18.755" v="30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21.849" v="31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31.396" v="33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27.209" v="32" actId="2057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38.099" v="34" actId="20577"/>
          <ac:spMkLst>
            <pc:docMk/>
            <pc:sldMk cId="0" sldId="259"/>
            <ac:spMk id="1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42.693" v="35" actId="20577"/>
          <ac:spMkLst>
            <pc:docMk/>
            <pc:sldMk cId="0" sldId="259"/>
            <ac:spMk id="1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52.459" v="37" actId="20577"/>
          <ac:spMkLst>
            <pc:docMk/>
            <pc:sldMk cId="0" sldId="259"/>
            <ac:spMk id="19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0:47.537" v="36" actId="20577"/>
          <ac:spMkLst>
            <pc:docMk/>
            <pc:sldMk cId="0" sldId="259"/>
            <ac:spMk id="20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6:56.578" v="4"/>
          <ac:picMkLst>
            <pc:docMk/>
            <pc:sldMk cId="0" sldId="259"/>
            <ac:picMk id="21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21:34.600" v="44" actId="20577"/>
        <pc:sldMkLst>
          <pc:docMk/>
          <pc:sldMk cId="0" sldId="260"/>
        </pc:sldMkLst>
        <pc:spChg chg="mod">
          <ac:chgData name="Amit Vikram" userId="S::23btit102@gcu.edu.in::44410c12-4f9b-4e91-aed2-a412affefd39" providerId="AD" clId="Web-{24C3DD6E-B6A8-B5F7-5899-6036DE52A78C}" dt="2024-07-07T18:21:00.990" v="38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07.631" v="39" actId="20577"/>
          <ac:spMkLst>
            <pc:docMk/>
            <pc:sldMk cId="0" sldId="260"/>
            <ac:spMk id="8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28.475" v="43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11.209" v="40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21.163" v="42" actId="2057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16.663" v="41" actId="20577"/>
          <ac:spMkLst>
            <pc:docMk/>
            <pc:sldMk cId="0" sldId="260"/>
            <ac:spMk id="1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34.600" v="44" actId="20577"/>
          <ac:spMkLst>
            <pc:docMk/>
            <pc:sldMk cId="0" sldId="260"/>
            <ac:spMk id="17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6:51.297" v="3"/>
          <ac:picMkLst>
            <pc:docMk/>
            <pc:sldMk cId="0" sldId="260"/>
            <ac:picMk id="18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22:18.632" v="53" actId="20577"/>
        <pc:sldMkLst>
          <pc:docMk/>
          <pc:sldMk cId="0" sldId="261"/>
        </pc:sldMkLst>
        <pc:spChg chg="mod">
          <ac:chgData name="Amit Vikram" userId="S::23btit102@gcu.edu.in::44410c12-4f9b-4e91-aed2-a412affefd39" providerId="AD" clId="Web-{24C3DD6E-B6A8-B5F7-5899-6036DE52A78C}" dt="2024-07-07T18:21:42.819" v="45" actId="20577"/>
          <ac:spMkLst>
            <pc:docMk/>
            <pc:sldMk cId="0" sldId="261"/>
            <ac:spMk id="4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47.397" v="46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05.116" v="50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52.351" v="47" actId="20577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18.632" v="53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1:56.210" v="48" actId="2057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10.570" v="51" actId="20577"/>
          <ac:spMkLst>
            <pc:docMk/>
            <pc:sldMk cId="0" sldId="261"/>
            <ac:spMk id="1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01.460" v="49" actId="20577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14.210" v="52" actId="20577"/>
          <ac:spMkLst>
            <pc:docMk/>
            <pc:sldMk cId="0" sldId="261"/>
            <ac:spMk id="20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6:48.016" v="2"/>
          <ac:picMkLst>
            <pc:docMk/>
            <pc:sldMk cId="0" sldId="261"/>
            <ac:picMk id="21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23:08.211" v="61" actId="20577"/>
        <pc:sldMkLst>
          <pc:docMk/>
          <pc:sldMk cId="0" sldId="262"/>
        </pc:sldMkLst>
        <pc:spChg chg="mod">
          <ac:chgData name="Amit Vikram" userId="S::23btit102@gcu.edu.in::44410c12-4f9b-4e91-aed2-a412affefd39" providerId="AD" clId="Web-{24C3DD6E-B6A8-B5F7-5899-6036DE52A78C}" dt="2024-07-07T18:22:28.023" v="54" actId="20577"/>
          <ac:spMkLst>
            <pc:docMk/>
            <pc:sldMk cId="0" sldId="262"/>
            <ac:spMk id="5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33.929" v="55" actId="20577"/>
          <ac:spMkLst>
            <pc:docMk/>
            <pc:sldMk cId="0" sldId="262"/>
            <ac:spMk id="8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37.836" v="56" actId="20577"/>
          <ac:spMkLst>
            <pc:docMk/>
            <pc:sldMk cId="0" sldId="262"/>
            <ac:spMk id="9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47.789" v="58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58.648" v="60" actId="20577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2:42.258" v="57" actId="20577"/>
          <ac:spMkLst>
            <pc:docMk/>
            <pc:sldMk cId="0" sldId="262"/>
            <ac:spMk id="16" creationId="{00000000-0000-0000-0000-000000000000}"/>
          </ac:spMkLst>
        </pc:spChg>
        <pc:spChg chg="mod">
          <ac:chgData name="Amit Vikram" userId="S::23btit102@gcu.edu.in::44410c12-4f9b-4e91-aed2-a412affefd39" providerId="AD" clId="Web-{24C3DD6E-B6A8-B5F7-5899-6036DE52A78C}" dt="2024-07-07T18:23:08.211" v="61" actId="20577"/>
          <ac:spMkLst>
            <pc:docMk/>
            <pc:sldMk cId="0" sldId="262"/>
            <ac:spMk id="17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6:43.563" v="1"/>
          <ac:picMkLst>
            <pc:docMk/>
            <pc:sldMk cId="0" sldId="262"/>
            <ac:picMk id="18" creationId="{00000000-0000-0000-0000-000000000000}"/>
          </ac:picMkLst>
        </pc:picChg>
      </pc:sldChg>
      <pc:sldChg chg="delSp modSp">
        <pc:chgData name="Amit Vikram" userId="S::23btit102@gcu.edu.in::44410c12-4f9b-4e91-aed2-a412affefd39" providerId="AD" clId="Web-{24C3DD6E-B6A8-B5F7-5899-6036DE52A78C}" dt="2024-07-07T18:23:19.914" v="62" actId="20577"/>
        <pc:sldMkLst>
          <pc:docMk/>
          <pc:sldMk cId="0" sldId="263"/>
        </pc:sldMkLst>
        <pc:spChg chg="mod">
          <ac:chgData name="Amit Vikram" userId="S::23btit102@gcu.edu.in::44410c12-4f9b-4e91-aed2-a412affefd39" providerId="AD" clId="Web-{24C3DD6E-B6A8-B5F7-5899-6036DE52A78C}" dt="2024-07-07T18:23:19.914" v="62" actId="20577"/>
          <ac:spMkLst>
            <pc:docMk/>
            <pc:sldMk cId="0" sldId="263"/>
            <ac:spMk id="6" creationId="{00000000-0000-0000-0000-000000000000}"/>
          </ac:spMkLst>
        </pc:spChg>
        <pc:picChg chg="del">
          <ac:chgData name="Amit Vikram" userId="S::23btit102@gcu.edu.in::44410c12-4f9b-4e91-aed2-a412affefd39" providerId="AD" clId="Web-{24C3DD6E-B6A8-B5F7-5899-6036DE52A78C}" dt="2024-07-07T18:16:37.844" v="0"/>
          <ac:picMkLst>
            <pc:docMk/>
            <pc:sldMk cId="0" sldId="263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B982D-DED4-4E97-B183-62803642CB70}" type="datetimeFigureOut"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9498-01C7-4EFD-9D86-9AAA2715FF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4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DD4EC-6781-C14E-3F9C-DC1ADF573EF0}"/>
              </a:ext>
            </a:extLst>
          </p:cNvPr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sp>
          <p:nvSpPr>
            <p:cNvPr id="2" name="Shape 0"/>
            <p:cNvSpPr/>
            <p:nvPr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rgbClr val="18181B"/>
            </a:solidFill>
            <a:ln/>
          </p:spPr>
        </p:sp>
        <p:sp>
          <p:nvSpPr>
            <p:cNvPr id="3" name="Shape 1"/>
            <p:cNvSpPr/>
            <p:nvPr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rgbClr val="0F0F10"/>
            </a:solidFill>
            <a:ln/>
          </p:spPr>
        </p:sp>
        <p:sp>
          <p:nvSpPr>
            <p:cNvPr id="4" name="Text 2"/>
            <p:cNvSpPr/>
            <p:nvPr/>
          </p:nvSpPr>
          <p:spPr>
            <a:xfrm>
              <a:off x="864037" y="1121450"/>
              <a:ext cx="12902327" cy="1543050"/>
            </a:xfrm>
            <a:prstGeom prst="rect">
              <a:avLst/>
            </a:prstGeom>
            <a:noFill/>
            <a:ln/>
          </p:spPr>
          <p:txBody>
            <a:bodyPr wrap="square" lIns="91440" tIns="45720" rIns="91440" bIns="45720" rtlCol="0" anchor="t"/>
            <a:lstStyle/>
            <a:p>
              <a:pPr marL="0" indent="0" algn="ctr">
                <a:lnSpc>
                  <a:spcPts val="6075"/>
                </a:lnSpc>
                <a:buNone/>
              </a:pPr>
              <a:r>
                <a:rPr lang="en-US" sz="4850" kern="0" spc="-146" dirty="0">
                  <a:solidFill>
                    <a:srgbClr val="FBF3FA"/>
                  </a:solidFill>
                  <a:latin typeface="Consolas"/>
                  <a:ea typeface="Fira Mono"/>
                  <a:cs typeface="Fira Mono" pitchFamily="34" charset="-120"/>
                </a:rPr>
                <a:t>Dr. A P J Abdul Kalam School of Engineering</a:t>
              </a:r>
              <a:endParaRPr lang="en-US" sz="4850">
                <a:latin typeface="Consolas"/>
                <a:ea typeface="Fira Mono"/>
              </a:endParaRPr>
            </a:p>
          </p:txBody>
        </p:sp>
        <p:sp>
          <p:nvSpPr>
            <p:cNvPr id="5" name="Text 3"/>
            <p:cNvSpPr/>
            <p:nvPr/>
          </p:nvSpPr>
          <p:spPr>
            <a:xfrm>
              <a:off x="4500801" y="3034784"/>
              <a:ext cx="5628799" cy="61710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4860"/>
                </a:lnSpc>
                <a:buNone/>
              </a:pPr>
              <a:r>
                <a:rPr lang="en-US" sz="3888" kern="0" spc="-117" dirty="0">
                  <a:solidFill>
                    <a:srgbClr val="FBF3FA"/>
                  </a:solidFill>
                  <a:latin typeface="Fira Mono" pitchFamily="34" charset="0"/>
                  <a:ea typeface="Fira Mono" pitchFamily="34" charset="-122"/>
                  <a:cs typeface="Fira Mono" pitchFamily="34" charset="-120"/>
                </a:rPr>
                <a:t>Amazon Clone Project</a:t>
              </a:r>
              <a:endParaRPr lang="en-US" sz="3888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864037" y="4022169"/>
              <a:ext cx="12902327" cy="3950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110"/>
                </a:lnSpc>
                <a:buNone/>
              </a:pPr>
              <a:r>
                <a:rPr lang="en-US" sz="1944" kern="0" spc="-39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Sachin Kumar Yadav (23BTIT148) []</a:t>
              </a:r>
              <a:endParaRPr lang="en-US" sz="1944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864037" y="4694873"/>
              <a:ext cx="12902327" cy="3950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110"/>
                </a:lnSpc>
                <a:buNone/>
              </a:pPr>
              <a:r>
                <a:rPr lang="en-US" sz="1944" kern="0" spc="-39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Harisha B (23BTIT115) []</a:t>
              </a:r>
              <a:endParaRPr lang="en-US" sz="1944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864037" y="5367576"/>
              <a:ext cx="12902327" cy="3950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110"/>
                </a:lnSpc>
                <a:buNone/>
              </a:pPr>
              <a:r>
                <a:rPr lang="en-US" sz="1944" kern="0" spc="-39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Prajwal B R (23BTIT136) []</a:t>
              </a:r>
              <a:endParaRPr lang="en-US" sz="1944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864037" y="6040279"/>
              <a:ext cx="12902327" cy="3950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110"/>
                </a:lnSpc>
                <a:buNone/>
              </a:pPr>
              <a:r>
                <a:rPr lang="en-US" sz="1944" kern="0" spc="-39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Preetham V Gowda (23BTIT140) []</a:t>
              </a:r>
              <a:endParaRPr lang="en-US" sz="1944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864037" y="6712982"/>
              <a:ext cx="12902327" cy="39504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110"/>
                </a:lnSpc>
                <a:buNone/>
              </a:pPr>
              <a:r>
                <a:rPr lang="en-US" sz="1944" kern="0" spc="-39" dirty="0">
                  <a:solidFill>
                    <a:srgbClr val="E0D6DE"/>
                  </a:solidFill>
                  <a:latin typeface="Fira Sans" pitchFamily="34" charset="0"/>
                  <a:ea typeface="Fira Sans" pitchFamily="34" charset="-122"/>
                  <a:cs typeface="Fira Sans" pitchFamily="34" charset="-120"/>
                </a:rPr>
                <a:t>Amit Vikram (23BTIT102) [Vikram-Amit]</a:t>
              </a:r>
              <a:endParaRPr lang="en-US" sz="1944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21637" y="1818799"/>
            <a:ext cx="7036356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Amazon Clone Project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521637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4693801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5323880" y="3238262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Objective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23880" y="3772138"/>
            <a:ext cx="36967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Creating comprehensive e-commerce platform like Amazon.</a:t>
            </a:r>
            <a:endParaRPr lang="en-US" sz="1900">
              <a:latin typeface="Consolas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267468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9439632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0069711" y="3238262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Scope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069711" y="3772138"/>
            <a:ext cx="36967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Key features: product catalog, shopping cart, checkout.</a:t>
            </a:r>
            <a:endParaRPr lang="en-US" sz="1900">
              <a:latin typeface="Consolas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4521637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4693801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5323880" y="5086707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Motivation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5323880" y="5620583"/>
            <a:ext cx="8442484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Provide an alternative e-commerce solution with a familiar shopping experience.</a:t>
            </a:r>
            <a:endParaRPr lang="en-US" sz="1900">
              <a:latin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74708"/>
            <a:ext cx="8443674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Amazon Platform Overview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3480554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Product Catalog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4037" y="4113133"/>
            <a:ext cx="3898821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Comprehensive product database with details, reviews, and recommendations.</a:t>
            </a:r>
            <a:endParaRPr lang="en-US" sz="1900">
              <a:latin typeface="Consola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4037" y="552045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5372695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5372695" y="3480554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User Accounts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372695" y="4113133"/>
            <a:ext cx="3898821" cy="11851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Secure registration, personalized preferences, order history, and support.</a:t>
            </a:r>
            <a:endParaRPr lang="en-US" sz="1900">
              <a:latin typeface="Consolas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372695" y="552045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5372695" y="6137672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9881354" y="2838688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Text 13"/>
          <p:cNvSpPr/>
          <p:nvPr/>
        </p:nvSpPr>
        <p:spPr>
          <a:xfrm>
            <a:off x="9881354" y="3480554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Logistics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81354" y="4113133"/>
            <a:ext cx="3898821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Efficient order processing, inventory management, and reliable delivery.</a:t>
            </a:r>
            <a:endParaRPr lang="en-US" sz="1900">
              <a:latin typeface="Consolas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81354" y="5125403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9881354" y="5742623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1818799"/>
            <a:ext cx="6172200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Problem Scoping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64037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238262"/>
            <a:ext cx="3694152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Competitive Landscape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66280" y="3772138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Analyze e-commerce market, identify opportunities to differentiate.</a:t>
            </a:r>
            <a:endParaRPr lang="en-US" sz="1900">
              <a:latin typeface="Consolas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38668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238262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User Needs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240911" y="3772138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Understand customer pain points, design features to address requirements.</a:t>
            </a:r>
            <a:endParaRPr lang="en-US" sz="1900">
              <a:latin typeface="Consolas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864037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086707"/>
            <a:ext cx="3694152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Technical Feasibility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666280" y="5620583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Assess capabilities and resources to develop and deploy the platform.</a:t>
            </a:r>
            <a:endParaRPr lang="en-US" sz="1900">
              <a:latin typeface="Consolas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38668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086707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Scalability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240911" y="5620583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Ensure platform handles growing demand and volumes without issues.</a:t>
            </a:r>
            <a:endParaRPr lang="en-US" sz="1900">
              <a:latin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85900" y="1487210"/>
            <a:ext cx="6172200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Key Features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64037" y="290667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1036201" y="2999184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1666280" y="2906673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Product Catalog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9" name="Text 6"/>
          <p:cNvSpPr/>
          <p:nvPr/>
        </p:nvSpPr>
        <p:spPr>
          <a:xfrm>
            <a:off x="1666280" y="3440549"/>
            <a:ext cx="6613684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Detailed product info, reviews, recommendations.</a:t>
            </a:r>
            <a:endParaRPr lang="en-US" sz="1900">
              <a:latin typeface="Consolas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1036201" y="4452580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Shopping Cart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666280" y="4893945"/>
            <a:ext cx="6613684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Seamless add/remove/update items before checkout.</a:t>
            </a:r>
            <a:endParaRPr lang="en-US" sz="1900">
              <a:latin typeface="Consolas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864037" y="581346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1036201" y="5905976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1666280" y="5813465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Secure Checkout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666280" y="6347341"/>
            <a:ext cx="6613684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Multiple payment options, order tracking, delivery updates.</a:t>
            </a:r>
            <a:endParaRPr lang="en-US" sz="1900"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1818799"/>
            <a:ext cx="6172200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User Experience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64037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6" name="Text 4"/>
          <p:cNvSpPr/>
          <p:nvPr/>
        </p:nvSpPr>
        <p:spPr>
          <a:xfrm>
            <a:off x="1036201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238262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Smart Search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66280" y="3772138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Autocomplete and filters help users find products quickly.</a:t>
            </a:r>
            <a:endParaRPr lang="en-US" sz="1900">
              <a:latin typeface="Consolas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38668" y="323826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0" name="Text 8"/>
          <p:cNvSpPr/>
          <p:nvPr/>
        </p:nvSpPr>
        <p:spPr>
          <a:xfrm>
            <a:off x="7610832" y="3330773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238262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Intuitive Cart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240911" y="3772138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Easy to modify quantities and see real-time pricing updates.</a:t>
            </a:r>
            <a:endParaRPr lang="en-US" sz="1900">
              <a:latin typeface="Consolas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864037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4" name="Text 12"/>
          <p:cNvSpPr/>
          <p:nvPr/>
        </p:nvSpPr>
        <p:spPr>
          <a:xfrm>
            <a:off x="1036201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666280" y="5086707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Helpful Reviews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666280" y="5620583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Customer ratings and feedback guide purchasing decisions.</a:t>
            </a:r>
            <a:endParaRPr lang="en-US" sz="1900">
              <a:latin typeface="Consolas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38668" y="508670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8" name="Text 16"/>
          <p:cNvSpPr/>
          <p:nvPr/>
        </p:nvSpPr>
        <p:spPr>
          <a:xfrm>
            <a:off x="7610832" y="5179219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4</a:t>
            </a: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8240911" y="5086707"/>
            <a:ext cx="3694152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Personalized Accounts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240911" y="5620583"/>
            <a:ext cx="55255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Customized profiles, order history, and product recommendations.</a:t>
            </a:r>
            <a:endParaRPr lang="en-US" sz="1900">
              <a:latin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57900" y="1823442"/>
            <a:ext cx="6172200" cy="77152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4850" kern="0" spc="-146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Conclusion</a:t>
            </a:r>
            <a:endParaRPr lang="en-US" sz="4850">
              <a:latin typeface="Consolas"/>
              <a:ea typeface="Fira Mono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521637" y="324290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7" name="Text 4"/>
          <p:cNvSpPr/>
          <p:nvPr/>
        </p:nvSpPr>
        <p:spPr>
          <a:xfrm>
            <a:off x="4693801" y="333541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5323880" y="3242905"/>
            <a:ext cx="3086100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Solid Foundation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23880" y="3776782"/>
            <a:ext cx="36967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Robust e-commerce platform to build upon.</a:t>
            </a:r>
            <a:endParaRPr lang="en-US" sz="1900">
              <a:latin typeface="Consolas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267468" y="324290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1" name="Text 8"/>
          <p:cNvSpPr/>
          <p:nvPr/>
        </p:nvSpPr>
        <p:spPr>
          <a:xfrm>
            <a:off x="9439632" y="3335417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0069711" y="3242905"/>
            <a:ext cx="3696772" cy="77152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Continuous Improvement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069711" y="3804198"/>
            <a:ext cx="3696772" cy="7900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Evolve with user feedback and market analysis.</a:t>
            </a:r>
            <a:endParaRPr lang="en-US" sz="1900">
              <a:latin typeface="Consolas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4521637" y="5477113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202022"/>
          </a:solidFill>
          <a:ln/>
        </p:spPr>
      </p:sp>
      <p:sp>
        <p:nvSpPr>
          <p:cNvPr id="15" name="Text 12"/>
          <p:cNvSpPr/>
          <p:nvPr/>
        </p:nvSpPr>
        <p:spPr>
          <a:xfrm>
            <a:off x="4693801" y="5569625"/>
            <a:ext cx="2110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kern="0" spc="-87" dirty="0">
                <a:solidFill>
                  <a:srgbClr val="FBF3FA"/>
                </a:solidFill>
                <a:latin typeface="Fira Mono" pitchFamily="34" charset="0"/>
                <a:ea typeface="Fira Mono" pitchFamily="34" charset="-122"/>
                <a:cs typeface="Fira Mon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5323880" y="5477113"/>
            <a:ext cx="3166348" cy="38576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kern="0" spc="-73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Expanded Offerings</a:t>
            </a:r>
            <a:endParaRPr lang="en-US" sz="2400">
              <a:latin typeface="Consolas"/>
              <a:ea typeface="Fira Mono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5323880" y="6010989"/>
            <a:ext cx="8442484" cy="39504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00" kern="0" spc="-39" dirty="0">
                <a:solidFill>
                  <a:srgbClr val="E0D6DE"/>
                </a:solidFill>
                <a:latin typeface="Consolas"/>
                <a:ea typeface="Fira Sans" pitchFamily="34" charset="-122"/>
                <a:cs typeface="Fira Sans" pitchFamily="34" charset="-120"/>
              </a:rPr>
              <a:t>Add new products, services, and features.</a:t>
            </a:r>
            <a:endParaRPr lang="en-US" sz="1900">
              <a:latin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4532948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5248751" y="5174813"/>
            <a:ext cx="8517612" cy="106465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r">
              <a:lnSpc>
                <a:spcPts val="8384"/>
              </a:lnSpc>
              <a:buNone/>
            </a:pPr>
            <a:r>
              <a:rPr lang="en-US" sz="6700" kern="0" spc="-201" dirty="0">
                <a:solidFill>
                  <a:srgbClr val="FBF3FA"/>
                </a:solidFill>
                <a:latin typeface="Consolas"/>
                <a:ea typeface="Fira Mono"/>
                <a:cs typeface="Fira Mono" pitchFamily="34" charset="-120"/>
              </a:rPr>
              <a:t>Thank You</a:t>
            </a:r>
            <a:endParaRPr lang="en-US" sz="6700">
              <a:latin typeface="Consolas"/>
              <a:ea typeface="Fira Mono"/>
            </a:endParaRPr>
          </a:p>
        </p:txBody>
      </p:sp>
      <p:sp>
        <p:nvSpPr>
          <p:cNvPr id="7" name="Text 4"/>
          <p:cNvSpPr/>
          <p:nvPr/>
        </p:nvSpPr>
        <p:spPr>
          <a:xfrm>
            <a:off x="864037" y="6609755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64</cp:revision>
  <dcterms:created xsi:type="dcterms:W3CDTF">2024-07-07T18:15:37Z</dcterms:created>
  <dcterms:modified xsi:type="dcterms:W3CDTF">2024-07-07T18:26:47Z</dcterms:modified>
</cp:coreProperties>
</file>