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0" r:id="rId22"/>
    <p:sldId id="276" r:id="rId23"/>
    <p:sldId id="277" r:id="rId24"/>
    <p:sldId id="278" r:id="rId25"/>
    <p:sldId id="279" r:id="rId26"/>
  </p:sldIdLst>
  <p:sldSz cx="9144000" cy="5143500" type="screen16x9"/>
  <p:notesSz cx="51435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17" d="100"/>
          <a:sy n="117" d="100"/>
        </p:scale>
        <p:origin x="46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6542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09575" y="-3572"/>
            <a:ext cx="3761184" cy="5147072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301" y="1035052"/>
            <a:ext cx="6430967" cy="1962149"/>
          </a:xfrm>
        </p:spPr>
        <p:txBody>
          <a:bodyPr anchor="b">
            <a:normAutofit/>
          </a:bodyPr>
          <a:lstStyle>
            <a:lvl1pPr algn="r">
              <a:defRPr sz="45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533" y="2997200"/>
            <a:ext cx="5240734" cy="1041401"/>
          </a:xfrm>
        </p:spPr>
        <p:txBody>
          <a:bodyPr anchor="t">
            <a:normAutofit/>
          </a:bodyPr>
          <a:lstStyle>
            <a:lvl1pPr marL="0" indent="0" algn="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3E77-F230-4C9F-B78A-8E166FFE2F23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9309" y="4412457"/>
            <a:ext cx="3243033" cy="273844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042E5-B1C4-4E0C-B27B-68AAEA9FF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81898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3549649"/>
            <a:ext cx="7514033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509" y="699084"/>
            <a:ext cx="6169458" cy="237373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3974702"/>
            <a:ext cx="7514033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3E77-F230-4C9F-B78A-8E166FFE2F23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042E5-B1C4-4E0C-B27B-68AAEA9FF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21512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3" cy="2286000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3E77-F230-4C9F-B78A-8E166FFE2F23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042E5-B1C4-4E0C-B27B-68AAEA9FF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42374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27609" y="2571749"/>
            <a:ext cx="6399611" cy="28575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5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3" cy="1085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3E77-F230-4C9F-B78A-8E166FFE2F23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042E5-B1C4-4E0C-B27B-68AAEA9FF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7201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2481436"/>
            <a:ext cx="7514032" cy="1101600"/>
          </a:xfrm>
        </p:spPr>
        <p:txBody>
          <a:bodyPr anchor="b">
            <a:normAutofit/>
          </a:bodyPr>
          <a:lstStyle>
            <a:lvl1pPr algn="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3036"/>
            <a:ext cx="7514033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3E77-F230-4C9F-B78A-8E166FFE2F23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042E5-B1C4-4E0C-B27B-68AAEA9FF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08077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5" y="2914650"/>
            <a:ext cx="7514033" cy="66675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1400"/>
            <a:ext cx="7514033" cy="762000"/>
          </a:xfrm>
        </p:spPr>
        <p:txBody>
          <a:bodyPr anchor="t">
            <a:norm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3E77-F230-4C9F-B78A-8E166FFE2F23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042E5-B1C4-4E0C-B27B-68AAEA9FF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64412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4" cy="2045494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4" y="2628900"/>
            <a:ext cx="7514035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3E77-F230-4C9F-B78A-8E166FFE2F23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042E5-B1C4-4E0C-B27B-68AAEA9FF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13895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3E77-F230-4C9F-B78A-8E166FFE2F23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042E5-B1C4-4E0C-B27B-68AAEA9FF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05111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9492" y="514350"/>
            <a:ext cx="1327777" cy="3829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234" y="514350"/>
            <a:ext cx="6014807" cy="382905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3E77-F230-4C9F-B78A-8E166FFE2F23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042E5-B1C4-4E0C-B27B-68AAEA9FF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285678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0836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3E77-F230-4C9F-B78A-8E166FFE2F23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3893" y="4400349"/>
            <a:ext cx="413375" cy="273844"/>
          </a:xfrm>
        </p:spPr>
        <p:txBody>
          <a:bodyPr/>
          <a:lstStyle/>
          <a:p>
            <a:fld id="{374042E5-B1C4-4E0C-B27B-68AAEA9FF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56979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210" y="2000249"/>
            <a:ext cx="6698060" cy="1582787"/>
          </a:xfrm>
        </p:spPr>
        <p:txBody>
          <a:bodyPr anchor="b"/>
          <a:lstStyle>
            <a:lvl1pPr algn="r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9209" y="3583036"/>
            <a:ext cx="6698061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3E77-F230-4C9F-B78A-8E166FFE2F23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042E5-B1C4-4E0C-B27B-68AAEA9FF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17453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235" y="2000250"/>
            <a:ext cx="3671291" cy="2343151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5975" y="2000250"/>
            <a:ext cx="3671292" cy="234315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3E77-F230-4C9F-B78A-8E166FFE2F23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042E5-B1C4-4E0C-B27B-68AAEA9FF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81872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134" y="1993900"/>
            <a:ext cx="345539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233" y="2501503"/>
            <a:ext cx="3671292" cy="18418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366" y="2000250"/>
            <a:ext cx="3466903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5975" y="2501503"/>
            <a:ext cx="3671292" cy="18418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3E77-F230-4C9F-B78A-8E166FFE2F23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042E5-B1C4-4E0C-B27B-68AAEA9FF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05562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3E77-F230-4C9F-B78A-8E166FFE2F23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042E5-B1C4-4E0C-B27B-68AAEA9FF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77112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3E77-F230-4C9F-B78A-8E166FFE2F23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042E5-B1C4-4E0C-B27B-68AAEA9FF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729078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1200150"/>
            <a:ext cx="2661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6525" y="514350"/>
            <a:ext cx="4680743" cy="3829051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2228850"/>
            <a:ext cx="2661841" cy="13716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3E77-F230-4C9F-B78A-8E166FFE2F23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042E5-B1C4-4E0C-B27B-68AAEA9FF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68961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3" y="1314449"/>
            <a:ext cx="4069619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6011" y="685800"/>
            <a:ext cx="2460731" cy="3429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043" y="2343149"/>
            <a:ext cx="4069619" cy="137160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3E77-F230-4C9F-B78A-8E166FFE2F23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042E5-B1C4-4E0C-B27B-68AAEA9FF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58488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13109" y="0"/>
            <a:ext cx="1827610" cy="51435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3" y="2000250"/>
            <a:ext cx="7514035" cy="2343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AEF3E77-F230-4C9F-B78A-8E166FFE2F23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74042E5-B1C4-4E0C-B27B-68AAEA9FF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855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  <p:sldLayoutId id="2147483846" r:id="rId18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28765" y="97629"/>
            <a:ext cx="8563429" cy="279247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200" b="1" dirty="0"/>
              <a:t>Innovating Healthcare Coordination through Data-Driven Strategies</a:t>
            </a:r>
          </a:p>
          <a:p>
            <a:pPr algn="ctr"/>
            <a:endParaRPr lang="en-US" sz="3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F26720-83E3-99CA-1095-B0BA1DFAF346}"/>
              </a:ext>
            </a:extLst>
          </p:cNvPr>
          <p:cNvSpPr txBox="1"/>
          <p:nvPr/>
        </p:nvSpPr>
        <p:spPr>
          <a:xfrm>
            <a:off x="4150044" y="3187215"/>
            <a:ext cx="487058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AV.AYYAPA REDDY                          BL.EN.U4CSE22008</a:t>
            </a:r>
            <a:br>
              <a:rPr lang="en-US" sz="1600" dirty="0"/>
            </a:br>
            <a:r>
              <a:rPr lang="en-US" sz="1600" dirty="0"/>
              <a:t>G.KRISHNA KOUSIK                        BL.EN.U4CSE22023</a:t>
            </a:r>
            <a:br>
              <a:rPr lang="en-US" sz="1600" dirty="0"/>
            </a:br>
            <a:r>
              <a:rPr lang="en-US" sz="1600" dirty="0"/>
              <a:t>MOHAMMAD AMAN SOHEL       BL.EN.U4CSE20102</a:t>
            </a:r>
          </a:p>
          <a:p>
            <a:r>
              <a:rPr lang="en-US" sz="1600" dirty="0"/>
              <a:t>M.PREETHAM                                    BL.EN.U4CSE20097</a:t>
            </a:r>
            <a:br>
              <a:rPr lang="en-US" dirty="0"/>
            </a:b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642B46-0253-E304-EBC7-6938ECE880A0}"/>
              </a:ext>
            </a:extLst>
          </p:cNvPr>
          <p:cNvSpPr txBox="1"/>
          <p:nvPr/>
        </p:nvSpPr>
        <p:spPr>
          <a:xfrm>
            <a:off x="5534527" y="2583456"/>
            <a:ext cx="1882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 TEAM MEMBERS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857766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Optimizing Appointment Scheduling using Queues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Queues can prioritize and schedule patient appointments based on urgency, availability, and medical needs.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By implementing queues for appointment scheduling, hospitals can reduce no-shows, minimize wait times, and improve patient satisfaction.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Queue management algorithms can dynamically adjust appointment schedules to accommodate emergencies and unexpected changes.</a:t>
            </a:r>
            <a:endParaRPr 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857766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Ensuring Data Integrity with Trees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Trees provide a structured and organized way to store and manage sensitive patient data, ensuring data integrity and security.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By utilizing tree data structures, hospitals can implement access control mechanisms to protect patient privacy and comply with regulations.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Tree-based data storage facilitates efficient data retrieval and analysis while maintaining data consistency and accuracy.</a:t>
            </a:r>
            <a:endParaRPr lang="en-US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857766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Analyzing Healthcare Trends with Graphs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Graphs can analyze healthcare trends, such as disease outbreaks, treatment effectiveness, and patient demographics.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By visualizing healthcare data using graphs, hospitals can identify emerging health issues, predict future trends, and allocate resources effectively.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Graph analytics can provide valuable insights for healthcare decision-makers to improve public health and patient outcomes.</a:t>
            </a:r>
            <a:endParaRPr 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857766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Managing Patient Records with Linked Lists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Linked lists offer a dynamic and scalable solution for managing patient records, including medical histories, test results, and treatment plans.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Each node in the linked list can store specific patient information, allowing for easy retrieval and updates.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Linked lists can streamline the process of documenting and tracking patient care, ensuring continuity of treatment and accurate record-keeping.</a:t>
            </a:r>
            <a:endParaRPr lang="en-US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857766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Prioritizing Patient Care with Queues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Queues can prioritize patient care tasks, such as medication administration, lab tests, and surgical procedures, based on criticality and urgency.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By using queues to manage patient care tasks, hospitals can ensure timely and efficient delivery of healthcare services.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Queue-based scheduling helps healthcare providers focus on high-priority tasks and optimize patient outcomes.</a:t>
            </a:r>
            <a:endParaRPr lang="en-US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857766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Enhancing Decision-Making with Trees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Trees can represent decision trees in healthcare scenarios, helping medical professionals make informed choices based on patient conditions and treatment options.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By visualizing decision trees, hospitals can streamline the decision-making process and improve treatment outcomes.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Tree-based decision support systems can assist healthcare providers in selecting the most effective interventions and personalized care plans for patients.</a:t>
            </a:r>
            <a:endParaRPr lang="en-US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857766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Optimizing Resource Allocation using Graphs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Graphs can model resource allocation scenarios in hospitals, such as optimizing staff assignments, equipment utilization, and facility management.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By analyzing resource allocation graphs, hospitals can identify inefficiencies, reduce costs, and improve overall operational performance.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Graph algorithms can recommend optimal resource allocation strategies to maximize the use of hospital resources and enhance patient care.</a:t>
            </a:r>
            <a:endParaRPr lang="en-US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857766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Improving Workflow Efficiency with Linked Lists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Linked lists can streamline workflow processes in hospitals, such as patient admissions, discharge planning, and follow-up care.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Each node in the linked list can represent a workflow task, ensuring a systematic and coordinated approach to patient care.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Linked lists facilitate communication and collaboration among healthcare providers, enhancing workflow efficiency and patient satisfaction.</a:t>
            </a:r>
            <a:endParaRPr lang="en-US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857766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Enhancing Patient Experience through Queue Management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Queues can enhance the patient experience by reducing wait times, improving appointment scheduling, and prioritizing patient needs.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By optimizing queue management processes, hospitals can increase patient satisfaction, loyalty, and trust in the healthcare system.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Queue management systems can provide a seamless and pleasant experience for patients, enhancing their overall healthcare journey.</a:t>
            </a:r>
            <a:endParaRPr lang="en-US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857766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Ensuring Data Security with Trees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Trees can secure patient data by implementing encryption, access controls, and audit trails to protect sensitive information from unauthorized access.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By using tree data structures for data security, hospitals can comply with privacy regulations, such as HIPAA, GDPR, and HITECH.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Tree-based data security measures safeguard patient confidentiality, integrity, and availability, ensuring trust and confidence in the hospital's data management practices.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857766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 hospital management system is a crucial tool for effectively organizing and managing healthcare facilities.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Utilizing trees, graphs, linked lists, and queues can enhance the efficiency and accuracy of the system.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presentation will delve into how these data structures can be applied in a hospital setting.</a:t>
            </a:r>
            <a:endParaRPr lang="en-US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857766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Forecasting Healthcare Needs with Graph Analytics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Graph analytics can forecast healthcare needs, such as predicting patient admissions, resource demands, and disease trends.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By leveraging graph analytics, hospitals can proactively plan for future healthcare challenges, allocate resources strategically, and improve operational efficiency.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Graph-based forecasting tools can empower healthcare administrators to make data-driven decisions and adapt to changing healthcare demands effectively.</a:t>
            </a:r>
            <a:endParaRPr lang="en-US"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6643933-453E-86E0-B5F6-42BD7D788D6D}"/>
              </a:ext>
            </a:extLst>
          </p:cNvPr>
          <p:cNvSpPr/>
          <p:nvPr/>
        </p:nvSpPr>
        <p:spPr>
          <a:xfrm>
            <a:off x="4108268" y="73013"/>
            <a:ext cx="1050633" cy="2963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75E9FD-C42A-834D-E227-3B1FB6F08D21}"/>
              </a:ext>
            </a:extLst>
          </p:cNvPr>
          <p:cNvSpPr/>
          <p:nvPr/>
        </p:nvSpPr>
        <p:spPr>
          <a:xfrm>
            <a:off x="4134856" y="743311"/>
            <a:ext cx="997455" cy="2963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Register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B05C88-ED53-DDFD-3324-B313D25FACC7}"/>
              </a:ext>
            </a:extLst>
          </p:cNvPr>
          <p:cNvSpPr/>
          <p:nvPr/>
        </p:nvSpPr>
        <p:spPr>
          <a:xfrm>
            <a:off x="4872445" y="1541192"/>
            <a:ext cx="997455" cy="2571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Offline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BEDC40-3751-8DEC-B9F5-90772915DBCE}"/>
              </a:ext>
            </a:extLst>
          </p:cNvPr>
          <p:cNvSpPr/>
          <p:nvPr/>
        </p:nvSpPr>
        <p:spPr>
          <a:xfrm>
            <a:off x="3173951" y="1521615"/>
            <a:ext cx="997455" cy="2963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Online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0F959E-61AF-CD64-96AD-E6E826D17264}"/>
              </a:ext>
            </a:extLst>
          </p:cNvPr>
          <p:cNvSpPr/>
          <p:nvPr/>
        </p:nvSpPr>
        <p:spPr>
          <a:xfrm>
            <a:off x="3060446" y="3662184"/>
            <a:ext cx="1264920" cy="5547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Predict Disease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9E8335-1046-9BFC-26B6-6E371FEA0AEF}"/>
              </a:ext>
            </a:extLst>
          </p:cNvPr>
          <p:cNvSpPr/>
          <p:nvPr/>
        </p:nvSpPr>
        <p:spPr>
          <a:xfrm>
            <a:off x="2971249" y="2378980"/>
            <a:ext cx="1264920" cy="5547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Enter Symptoms</a:t>
            </a:r>
            <a:endParaRPr lang="en-IN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E4C819-01B6-6F9C-6A9B-E491FB522A1E}"/>
              </a:ext>
            </a:extLst>
          </p:cNvPr>
          <p:cNvSpPr/>
          <p:nvPr/>
        </p:nvSpPr>
        <p:spPr>
          <a:xfrm>
            <a:off x="7458891" y="3662184"/>
            <a:ext cx="1273629" cy="522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Details to email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8AE586-350F-30EF-01FA-602BB4F4D912}"/>
              </a:ext>
            </a:extLst>
          </p:cNvPr>
          <p:cNvSpPr/>
          <p:nvPr/>
        </p:nvSpPr>
        <p:spPr>
          <a:xfrm>
            <a:off x="4832797" y="2458657"/>
            <a:ext cx="1456507" cy="6259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Select location and doctor</a:t>
            </a:r>
            <a:endParaRPr lang="en-IN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6AA7FB-1110-9092-2431-77D186E01619}"/>
              </a:ext>
            </a:extLst>
          </p:cNvPr>
          <p:cNvSpPr/>
          <p:nvPr/>
        </p:nvSpPr>
        <p:spPr>
          <a:xfrm>
            <a:off x="5158901" y="3704940"/>
            <a:ext cx="1404257" cy="4366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Book appointment</a:t>
            </a:r>
            <a:endParaRPr lang="en-IN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3AC8F8-5795-82C5-6D4E-A9297F1B56C4}"/>
              </a:ext>
            </a:extLst>
          </p:cNvPr>
          <p:cNvSpPr txBox="1"/>
          <p:nvPr/>
        </p:nvSpPr>
        <p:spPr>
          <a:xfrm>
            <a:off x="1254868" y="0"/>
            <a:ext cx="125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Flow Chart</a:t>
            </a:r>
            <a:endParaRPr lang="en-IN" b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6EB1B5E-9AEC-904A-DE46-DE0F341DE876}"/>
              </a:ext>
            </a:extLst>
          </p:cNvPr>
          <p:cNvCxnSpPr>
            <a:stCxn id="2" idx="2"/>
            <a:endCxn id="4" idx="0"/>
          </p:cNvCxnSpPr>
          <p:nvPr/>
        </p:nvCxnSpPr>
        <p:spPr>
          <a:xfrm flipH="1">
            <a:off x="4633584" y="369332"/>
            <a:ext cx="1" cy="3739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BA2414E-416E-4760-B79B-2835BCED24D9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633584" y="1039630"/>
            <a:ext cx="731078" cy="5015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59EC2A4-A140-C137-3684-03D4C827E84F}"/>
              </a:ext>
            </a:extLst>
          </p:cNvPr>
          <p:cNvCxnSpPr>
            <a:cxnSpLocks/>
          </p:cNvCxnSpPr>
          <p:nvPr/>
        </p:nvCxnSpPr>
        <p:spPr>
          <a:xfrm flipH="1">
            <a:off x="3655987" y="1039630"/>
            <a:ext cx="944718" cy="4773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D373F2-4B75-FF19-4281-A1BAFBE5C7CB}"/>
              </a:ext>
            </a:extLst>
          </p:cNvPr>
          <p:cNvCxnSpPr>
            <a:cxnSpLocks/>
          </p:cNvCxnSpPr>
          <p:nvPr/>
        </p:nvCxnSpPr>
        <p:spPr>
          <a:xfrm>
            <a:off x="5364662" y="1798358"/>
            <a:ext cx="0" cy="6602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64E2D04-0406-FB42-2ECC-E955147A8FFA}"/>
              </a:ext>
            </a:extLst>
          </p:cNvPr>
          <p:cNvCxnSpPr>
            <a:cxnSpLocks/>
          </p:cNvCxnSpPr>
          <p:nvPr/>
        </p:nvCxnSpPr>
        <p:spPr>
          <a:xfrm>
            <a:off x="3674281" y="1817935"/>
            <a:ext cx="0" cy="561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851A454-40EE-306F-71FB-48B541E52262}"/>
              </a:ext>
            </a:extLst>
          </p:cNvPr>
          <p:cNvCxnSpPr>
            <a:cxnSpLocks/>
          </p:cNvCxnSpPr>
          <p:nvPr/>
        </p:nvCxnSpPr>
        <p:spPr>
          <a:xfrm>
            <a:off x="3603709" y="2956282"/>
            <a:ext cx="0" cy="7059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8653890-FCBF-6D2B-9A9A-A894951370C4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5561051" y="3084561"/>
            <a:ext cx="0" cy="6203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00C4FB1-456F-68E1-52F0-72E1442E60C3}"/>
              </a:ext>
            </a:extLst>
          </p:cNvPr>
          <p:cNvCxnSpPr>
            <a:cxnSpLocks/>
            <a:stCxn id="15" idx="3"/>
            <a:endCxn id="12" idx="1"/>
          </p:cNvCxnSpPr>
          <p:nvPr/>
        </p:nvCxnSpPr>
        <p:spPr>
          <a:xfrm flipV="1">
            <a:off x="6563158" y="3923279"/>
            <a:ext cx="89573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987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857766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Conclusion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Implementing trees, graphs, linked lists, and queues in a hospital management system can enhance operational efficiency, patient care, and decision-making processes.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By utilizing these data structures effectively, hospitals can optimize resource allocation, streamline workflows, and improve overall healthcare outcomes.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Embracing innovative technologies and data structures in hospital management is essential for driving continuous improvement and delivering high-quality healthcare services.</a:t>
            </a:r>
            <a:endParaRPr lang="en-US" sz="2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917694-CB87-FB02-2B29-456E5C7FE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181" y="696684"/>
            <a:ext cx="2776992" cy="21844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148C38-2CB3-D87F-8E5E-6974B03BC2B1}"/>
              </a:ext>
            </a:extLst>
          </p:cNvPr>
          <p:cNvSpPr txBox="1"/>
          <p:nvPr/>
        </p:nvSpPr>
        <p:spPr>
          <a:xfrm>
            <a:off x="1400063" y="92239"/>
            <a:ext cx="4350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RESULTS</a:t>
            </a:r>
            <a:endParaRPr lang="en-IN" sz="2000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A40398-D385-7BF4-22A7-B97CB4713CDB}"/>
              </a:ext>
            </a:extLst>
          </p:cNvPr>
          <p:cNvSpPr txBox="1"/>
          <p:nvPr/>
        </p:nvSpPr>
        <p:spPr>
          <a:xfrm>
            <a:off x="4847771" y="1001486"/>
            <a:ext cx="3904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figure shows the login page </a:t>
            </a:r>
          </a:p>
          <a:p>
            <a:r>
              <a:rPr lang="en-US" dirty="0"/>
              <a:t>where we need to login or register on the medical system if its user’s first time.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B46DDA-403A-26A6-9C37-2053AEFBF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181" y="3686175"/>
            <a:ext cx="3259931" cy="12739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E75667-10DB-0BFB-3CCF-97543CE7B21B}"/>
              </a:ext>
            </a:extLst>
          </p:cNvPr>
          <p:cNvSpPr txBox="1"/>
          <p:nvPr/>
        </p:nvSpPr>
        <p:spPr>
          <a:xfrm>
            <a:off x="4847771" y="3857625"/>
            <a:ext cx="3904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figure is the HMS  it shows the user   two option  online treatment  and offline treatment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83941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6A78B4-255A-174A-C6F8-FCF0B07F0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48" y="419101"/>
            <a:ext cx="2336008" cy="2152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7A4AF9-E5F4-4860-D549-246002F5C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130" y="2886074"/>
            <a:ext cx="3514870" cy="20622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A7A8F6-0185-28F4-2AD6-49E47C917610}"/>
              </a:ext>
            </a:extLst>
          </p:cNvPr>
          <p:cNvSpPr txBox="1"/>
          <p:nvPr/>
        </p:nvSpPr>
        <p:spPr>
          <a:xfrm>
            <a:off x="4186238" y="671513"/>
            <a:ext cx="4649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This figure shows that the online treatment.</a:t>
            </a:r>
            <a:br>
              <a:rPr lang="en-US" dirty="0"/>
            </a:br>
            <a:r>
              <a:rPr lang="en-US" dirty="0"/>
              <a:t>Where we need select the three symptoms 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8DB001-CB60-54E1-6290-639533F11679}"/>
              </a:ext>
            </a:extLst>
          </p:cNvPr>
          <p:cNvSpPr txBox="1"/>
          <p:nvPr/>
        </p:nvSpPr>
        <p:spPr>
          <a:xfrm>
            <a:off x="4664869" y="3107531"/>
            <a:ext cx="4479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This figure shows that the offline treatment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19203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7663E4-5F63-D4C3-1BF1-D1764F905E92}"/>
              </a:ext>
            </a:extLst>
          </p:cNvPr>
          <p:cNvSpPr txBox="1"/>
          <p:nvPr/>
        </p:nvSpPr>
        <p:spPr>
          <a:xfrm>
            <a:off x="2664618" y="1678781"/>
            <a:ext cx="36361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5">
                    <a:lumMod val="75000"/>
                  </a:schemeClr>
                </a:solidFill>
              </a:rPr>
              <a:t>THANK YOU </a:t>
            </a:r>
            <a:endParaRPr lang="en-IN" sz="48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029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857766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Importance of Trees in Hospital Management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Trees can be used to represent hierarchical structures within a hospital, such as departments, units, and staff levels.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By utilizing trees, administrators can easily navigate through different levels of the hospital organization.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hierarchical representation helps in efficient decision-making and resource allocation.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857766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Application of Graphs in Hospital Management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Graphs can model complex relationships between various entities in a hospital, such as doctors, patients, and medical procedures.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By using graphs, hospitals can optimize scheduling, resource allocation, and patient flow.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Graph algorithms can be applied to identify and address bottlenecks in the hospital system.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857766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Utilizing Linked Lists for Patient Records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Linked lists can store and manage patient records efficiently, allowing for quick access and updates.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Each node in the linked list can represent a patient's information, including medical history, treatments, and appointments.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Linked lists provide a dynamic and flexible way to organize and track patient data in real-time.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857766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Implementing Queues for Appointment Scheduling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Queues can be used to manage appointment scheduling, ensuring a fair and organized system.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Patients can be added to the queue based on their appointment requests, with priority given to urgent cases.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Queues help streamline the appointment process and minimize waiting times for patients.</a:t>
            </a: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endParaRPr lang="en-US" sz="1600" b="0" dirty="0">
              <a:solidFill>
                <a:srgbClr val="222222"/>
              </a:solidFill>
              <a:latin typeface="Optima" pitchFamily="34" charset="0"/>
              <a:ea typeface="Optima" pitchFamily="34" charset="-122"/>
              <a:cs typeface="Optima" pitchFamily="34" charset="-120"/>
            </a:endParaRPr>
          </a:p>
        </p:txBody>
      </p:sp>
      <p:sp>
        <p:nvSpPr>
          <p:cNvPr id="5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857766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Improving Resource Management with Trees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Trees can represent the hierarchy of hospital resources, such as medical equipment, medications, and staff.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By organizing resources in a tree structure, hospitals can optimize inventory management and allocation.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Tree traversal algorithms can be used to efficiently locate and track available resources within the hospital.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7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857766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Enhancing Patient Care through Graph Analysis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Graphs can analyze patient data to identify patterns, trends, and correlations that can improve treatment outcomes.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By applying graph algorithms, hospitals can personalize patient care plans based on individual medical histories and conditions.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Graph visualization tools can help medical professionals make informed decisions and provide better patient care.</a:t>
            </a: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857766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Streamlining Workflow with Linked Lists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Linked lists can track and manage workflow processes within the hospital, such as patient admissions, lab tests, and discharge procedures.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Each node in the linked list can represent a step in the workflow, ensuring a systematic and efficient progression.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Linked lists help streamline communication and coordination among different departments and staff members.</a:t>
            </a:r>
            <a:endParaRPr lang="en-US" sz="2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81</TotalTime>
  <Words>1413</Words>
  <Application>Microsoft Office PowerPoint</Application>
  <PresentationFormat>On-screen Show (16:9)</PresentationFormat>
  <Paragraphs>163</Paragraphs>
  <Slides>25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Corbel</vt:lpstr>
      <vt:lpstr>Optima</vt:lpstr>
      <vt:lpstr>Wingdings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Management System Using Trees ,graphs ,linked List Queue</dc:title>
  <dc:subject>Hospital Management System Using Trees ,graphs ,linked List Queue</dc:subject>
  <dc:creator>SlideMake.com</dc:creator>
  <cp:lastModifiedBy>preetham zamp</cp:lastModifiedBy>
  <cp:revision>6</cp:revision>
  <dcterms:created xsi:type="dcterms:W3CDTF">2024-05-25T12:59:37Z</dcterms:created>
  <dcterms:modified xsi:type="dcterms:W3CDTF">2024-05-27T09:37:51Z</dcterms:modified>
</cp:coreProperties>
</file>