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7A3F-888C-4A2D-B56A-1589CB117F3F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1C16C-9EA5-4339-B1A3-D101CDE5E7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571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7A3F-888C-4A2D-B56A-1589CB117F3F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1C16C-9EA5-4339-B1A3-D101CDE5E7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784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7A3F-888C-4A2D-B56A-1589CB117F3F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1C16C-9EA5-4339-B1A3-D101CDE5E7F4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4414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7A3F-888C-4A2D-B56A-1589CB117F3F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1C16C-9EA5-4339-B1A3-D101CDE5E7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174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7A3F-888C-4A2D-B56A-1589CB117F3F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1C16C-9EA5-4339-B1A3-D101CDE5E7F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8332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7A3F-888C-4A2D-B56A-1589CB117F3F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1C16C-9EA5-4339-B1A3-D101CDE5E7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540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7A3F-888C-4A2D-B56A-1589CB117F3F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1C16C-9EA5-4339-B1A3-D101CDE5E7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245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7A3F-888C-4A2D-B56A-1589CB117F3F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1C16C-9EA5-4339-B1A3-D101CDE5E7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423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7A3F-888C-4A2D-B56A-1589CB117F3F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1C16C-9EA5-4339-B1A3-D101CDE5E7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818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7A3F-888C-4A2D-B56A-1589CB117F3F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1C16C-9EA5-4339-B1A3-D101CDE5E7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117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7A3F-888C-4A2D-B56A-1589CB117F3F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1C16C-9EA5-4339-B1A3-D101CDE5E7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089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7A3F-888C-4A2D-B56A-1589CB117F3F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1C16C-9EA5-4339-B1A3-D101CDE5E7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121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7A3F-888C-4A2D-B56A-1589CB117F3F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1C16C-9EA5-4339-B1A3-D101CDE5E7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38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7A3F-888C-4A2D-B56A-1589CB117F3F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1C16C-9EA5-4339-B1A3-D101CDE5E7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024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7A3F-888C-4A2D-B56A-1589CB117F3F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1C16C-9EA5-4339-B1A3-D101CDE5E7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40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7A3F-888C-4A2D-B56A-1589CB117F3F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1C16C-9EA5-4339-B1A3-D101CDE5E7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18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D7A3F-888C-4A2D-B56A-1589CB117F3F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8D1C16C-9EA5-4339-B1A3-D101CDE5E7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599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Walmart_logo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bluediamondgallery.com/wooden-tile/t/thank-you.html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D4FDEE-A031-FB22-31C6-AD481CB38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48657" y="1971675"/>
            <a:ext cx="9736476" cy="291465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</p:pic>
    </p:spTree>
    <p:extLst>
      <p:ext uri="{BB962C8B-B14F-4D97-AF65-F5344CB8AC3E}">
        <p14:creationId xmlns:p14="http://schemas.microsoft.com/office/powerpoint/2010/main" val="4015528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79E0D-1B5E-325B-272A-BC6A401E3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Sales and profit by shipping mode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C3747F-0F73-D8F3-B3FF-7FCEE764A6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9061" y="1263721"/>
            <a:ext cx="9061806" cy="5054886"/>
          </a:xfrm>
        </p:spPr>
      </p:pic>
    </p:spTree>
    <p:extLst>
      <p:ext uri="{BB962C8B-B14F-4D97-AF65-F5344CB8AC3E}">
        <p14:creationId xmlns:p14="http://schemas.microsoft.com/office/powerpoint/2010/main" val="3441200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6B7325-BCFF-ACDB-2EAC-C54E35E046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-503434"/>
            <a:ext cx="12192000" cy="7464175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94211D6-F8A2-38BA-971A-F9129206F0D6}"/>
              </a:ext>
            </a:extLst>
          </p:cNvPr>
          <p:cNvSpPr/>
          <p:nvPr/>
        </p:nvSpPr>
        <p:spPr>
          <a:xfrm>
            <a:off x="3455693" y="2551836"/>
            <a:ext cx="7239705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Presented by</a:t>
            </a:r>
          </a:p>
          <a:p>
            <a:pPr algn="ctr"/>
            <a:r>
              <a:rPr lang="en-IN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preetha(MB25)</a:t>
            </a:r>
          </a:p>
        </p:txBody>
      </p:sp>
    </p:spTree>
    <p:extLst>
      <p:ext uri="{BB962C8B-B14F-4D97-AF65-F5344CB8AC3E}">
        <p14:creationId xmlns:p14="http://schemas.microsoft.com/office/powerpoint/2010/main" val="388713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42095-DDAC-0E2F-558E-DA1CAD7AC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D7654-9718-6ED0-A769-8C427C5DE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Modelling</a:t>
            </a:r>
          </a:p>
          <a:p>
            <a:r>
              <a:rPr lang="en-IN" dirty="0"/>
              <a:t>Walmart sales Analysis Report</a:t>
            </a:r>
          </a:p>
          <a:p>
            <a:r>
              <a:rPr lang="en-IN" dirty="0"/>
              <a:t>Forecasting sales and profit Report</a:t>
            </a:r>
          </a:p>
          <a:p>
            <a:r>
              <a:rPr lang="en-IN" dirty="0"/>
              <a:t>Top 20% customer by sales</a:t>
            </a:r>
          </a:p>
          <a:p>
            <a:r>
              <a:rPr lang="en-IN" dirty="0"/>
              <a:t>Customer insight analytical Report</a:t>
            </a:r>
          </a:p>
          <a:p>
            <a:r>
              <a:rPr lang="en-IN" dirty="0"/>
              <a:t>Store performance Report</a:t>
            </a:r>
          </a:p>
          <a:p>
            <a:r>
              <a:rPr lang="en-IN" dirty="0"/>
              <a:t>Inventory details Report</a:t>
            </a:r>
          </a:p>
          <a:p>
            <a:r>
              <a:rPr lang="en-IN" dirty="0"/>
              <a:t>Sales and profit by shipping mode</a:t>
            </a:r>
          </a:p>
        </p:txBody>
      </p:sp>
    </p:spTree>
    <p:extLst>
      <p:ext uri="{BB962C8B-B14F-4D97-AF65-F5344CB8AC3E}">
        <p14:creationId xmlns:p14="http://schemas.microsoft.com/office/powerpoint/2010/main" val="3234509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31B55-4114-9731-C412-3E05C16A1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Modeling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EAC51ED-9347-59A0-5B97-3C353688E0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3951" y="1690688"/>
            <a:ext cx="9129504" cy="4486275"/>
          </a:xfrm>
        </p:spPr>
      </p:pic>
    </p:spTree>
    <p:extLst>
      <p:ext uri="{BB962C8B-B14F-4D97-AF65-F5344CB8AC3E}">
        <p14:creationId xmlns:p14="http://schemas.microsoft.com/office/powerpoint/2010/main" val="2678678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57AD1-9140-44C7-0829-9B21BF872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Walmart Sales Analysis report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C5820A-1CEB-BC07-DA86-9A03940D6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AE73F6-84EA-EDC9-5D0E-27FB62196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91" y="1592494"/>
            <a:ext cx="11013898" cy="458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102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E25D2-9BE9-018A-276F-8D8C4687F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 sales and profit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B6CB66-D472-7300-AA5E-2DD893F86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218A39-A748-5582-5069-69D9F1D71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429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688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06C76-D21A-EE45-8D59-51380AAC6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 20% customer by sales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CA2D2F-E972-3E09-B6D9-D2B6A2C0F7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180612"/>
            <a:ext cx="8596312" cy="3841388"/>
          </a:xfrm>
        </p:spPr>
      </p:pic>
    </p:spTree>
    <p:extLst>
      <p:ext uri="{BB962C8B-B14F-4D97-AF65-F5344CB8AC3E}">
        <p14:creationId xmlns:p14="http://schemas.microsoft.com/office/powerpoint/2010/main" val="3856963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66F3B-8F77-6063-A430-4DD9038C7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Customer insight analytical Report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174399-F7BA-69D9-B752-13DE3AF669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2877" y="2160588"/>
            <a:ext cx="8546283" cy="3881437"/>
          </a:xfrm>
        </p:spPr>
      </p:pic>
    </p:spTree>
    <p:extLst>
      <p:ext uri="{BB962C8B-B14F-4D97-AF65-F5344CB8AC3E}">
        <p14:creationId xmlns:p14="http://schemas.microsoft.com/office/powerpoint/2010/main" val="1438712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F36DA-68D4-55AD-B65D-D94BEFF80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Store performance Report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119404-B620-445F-68B6-2C6FE0473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6018" y="2160588"/>
            <a:ext cx="8500001" cy="3881437"/>
          </a:xfrm>
        </p:spPr>
      </p:pic>
    </p:spTree>
    <p:extLst>
      <p:ext uri="{BB962C8B-B14F-4D97-AF65-F5344CB8AC3E}">
        <p14:creationId xmlns:p14="http://schemas.microsoft.com/office/powerpoint/2010/main" val="2308383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FF8B7-66F5-B321-0998-C5517FCCD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Inventory details Report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E2256C-A78F-6C1E-BD7F-C192EB434B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10097619" cy="4351338"/>
          </a:xfrm>
        </p:spPr>
      </p:pic>
    </p:spTree>
    <p:extLst>
      <p:ext uri="{BB962C8B-B14F-4D97-AF65-F5344CB8AC3E}">
        <p14:creationId xmlns:p14="http://schemas.microsoft.com/office/powerpoint/2010/main" val="28437466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</TotalTime>
  <Words>80</Words>
  <Application>Microsoft Office PowerPoint</Application>
  <PresentationFormat>Widescreen</PresentationFormat>
  <Paragraphs>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PowerPoint Presentation</vt:lpstr>
      <vt:lpstr>Visualization</vt:lpstr>
      <vt:lpstr>Data Modeling</vt:lpstr>
      <vt:lpstr>Walmart Sales Analysis report</vt:lpstr>
      <vt:lpstr>Forecasting sales and profit</vt:lpstr>
      <vt:lpstr>Top 20% customer by sales </vt:lpstr>
      <vt:lpstr>Customer insight analytical Report </vt:lpstr>
      <vt:lpstr>Store performance Report </vt:lpstr>
      <vt:lpstr> Inventory details Report  </vt:lpstr>
      <vt:lpstr>Sales and profit by shipping mode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preetha satheesh</dc:creator>
  <cp:lastModifiedBy>preetha satheesh</cp:lastModifiedBy>
  <cp:revision>6</cp:revision>
  <dcterms:created xsi:type="dcterms:W3CDTF">2024-06-03T02:10:41Z</dcterms:created>
  <dcterms:modified xsi:type="dcterms:W3CDTF">2024-06-07T10:07:19Z</dcterms:modified>
</cp:coreProperties>
</file>