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0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3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EB00-EDD5-4651-A873-05241BC358DF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494C-9047-4C4C-B44B-158ED2B0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/>
              <a:t> </a:t>
            </a:r>
            <a:r>
              <a:rPr lang="en-IN" dirty="0" err="1" smtClean="0"/>
              <a:t>preetha.v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991673" y="465897"/>
            <a:ext cx="999274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t">
              <a:spcBef>
                <a:spcPts val="1200"/>
              </a:spcBef>
              <a:spcAft>
                <a:spcPts val="1200"/>
              </a:spcAft>
            </a:pPr>
            <a:r>
              <a:rPr lang="en-IN" sz="3200" b="1" i="0" u="none" strike="noStrike" dirty="0" smtClean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Data Spark: Illuminating Insights for Global Electronics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19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27219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2323186"/>
            <a:ext cx="8890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Insights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+mj-lt"/>
              <a:buAutoNum type="arabicPeriod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Gender Distribution: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pie chart shows a clear majority of customers are female.</a:t>
            </a:r>
          </a:p>
          <a:p>
            <a:pPr>
              <a:buFont typeface="+mj-lt"/>
              <a:buAutoNum type="arabicPeriod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Customer Age: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average customer age is 55.85. The maximum age is 89, and the minimum age is 22.</a:t>
            </a:r>
          </a:p>
          <a:p>
            <a:pPr>
              <a:buFont typeface="+mj-lt"/>
              <a:buAutoNum type="arabicPeriod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Purchase Frequency: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average purchase frequency is 5.70.</a:t>
            </a:r>
            <a:endParaRPr lang="en-IN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Customer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27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1528" y="367734"/>
            <a:ext cx="84614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Map Visualization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Customer Distribution: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map shows a geographical distribution of customers across different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Regional Concentration: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map might reveal areas with higher customer density or specific regions with a significant customer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Market Penetration: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map can highlight areas where the business has a strong presence and areas with potential for growth.</a:t>
            </a:r>
          </a:p>
          <a:p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Bar Chart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Top Customers by Purchase: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bar chart likely represents the top customers based on their total purchase value or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Customer Segmentation: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The chart can be used to identify high-value customers or frequent buyers who may require special attention or loyalty programs.</a:t>
            </a:r>
          </a:p>
          <a:p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Overall Insights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Combining the insights from both visualizations, you can potentially identify: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Regional Opportunities: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Regions with high customer density but low purchase frequency might be a target for marketing campaigns or product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Customer Segmentation: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Identifying high-value customers can help you tailor marketing efforts and provide personalized offers.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Product Performance: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By </a:t>
            </a:r>
            <a:r>
              <a:rPr lang="en-IN" dirty="0" err="1" smtClean="0">
                <a:solidFill>
                  <a:srgbClr val="1F1F1F"/>
                </a:solidFill>
                <a:effectLst/>
                <a:latin typeface="Google Sans"/>
              </a:rPr>
              <a:t>analyzing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 the purchase data of top customers, you can identify popular products or product categories.</a:t>
            </a:r>
            <a:endParaRPr lang="en-IN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68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065" y="1166843"/>
            <a:ext cx="105735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Recommendations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Interactivity: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Enable interactive features on the map, such as zooming and clicking on regions to view detailed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Data Granularity: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Consider adding more granular data points to the map, such as customer distribution by city or zip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Contextual Information: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Provide additional context to the map, such as population density or economic indicators, to better understand the market potential of different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Data Security: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 Ensure that the data is secure and confidential. Implement appropriate security measures to protect the data from unauthorized access.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Sales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Insights</a:t>
            </a:r>
            <a:endParaRPr lang="en-IN" dirty="0"/>
          </a:p>
          <a:p>
            <a:r>
              <a:rPr lang="en-IN" b="1" dirty="0"/>
              <a:t>Total Sales Amount</a:t>
            </a:r>
            <a:endParaRPr lang="en-IN" dirty="0"/>
          </a:p>
          <a:p>
            <a:r>
              <a:rPr lang="en-IN" dirty="0"/>
              <a:t>The total sales amount is 55.76 million.</a:t>
            </a:r>
          </a:p>
          <a:p>
            <a:r>
              <a:rPr lang="en-IN" b="1" dirty="0"/>
              <a:t>Total Sales Amount by Product Key</a:t>
            </a:r>
            <a:endParaRPr lang="en-IN" dirty="0"/>
          </a:p>
          <a:p>
            <a:r>
              <a:rPr lang="en-IN" dirty="0"/>
              <a:t>The bar chart shows the sales amount for each product key.</a:t>
            </a:r>
          </a:p>
          <a:p>
            <a:r>
              <a:rPr lang="en-IN" dirty="0"/>
              <a:t>The product key "WWI Wireless Transmitter and Bluetooth Headphones X250" has the highest sales amount.</a:t>
            </a:r>
          </a:p>
          <a:p>
            <a:r>
              <a:rPr lang="en-IN" b="1" dirty="0"/>
              <a:t>Total Sales Amount by Year</a:t>
            </a:r>
            <a:endParaRPr lang="en-IN" dirty="0"/>
          </a:p>
          <a:p>
            <a:r>
              <a:rPr lang="en-IN" dirty="0"/>
              <a:t>The line chart shows the sales amount for each year.</a:t>
            </a:r>
          </a:p>
          <a:p>
            <a:r>
              <a:rPr lang="en-IN" dirty="0"/>
              <a:t>The sales amount increased from 2016 to 2019 and then decreased in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30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Product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Insights:</a:t>
            </a:r>
            <a:endParaRPr lang="en-IN" dirty="0" smtClean="0"/>
          </a:p>
          <a:p>
            <a:r>
              <a:rPr lang="en-IN" b="1" dirty="0" smtClean="0"/>
              <a:t>Total </a:t>
            </a:r>
            <a:r>
              <a:rPr lang="en-IN" b="1" dirty="0"/>
              <a:t>Sales Amount:</a:t>
            </a:r>
            <a:r>
              <a:rPr lang="en-IN" dirty="0"/>
              <a:t> The total sales amount is 2.81 million.</a:t>
            </a:r>
          </a:p>
          <a:p>
            <a:r>
              <a:rPr lang="en-IN" b="1" dirty="0"/>
              <a:t>Total Quantity Sold:</a:t>
            </a:r>
            <a:r>
              <a:rPr lang="en-IN" dirty="0"/>
              <a:t> The total quantity sold is 10,000 units.</a:t>
            </a:r>
          </a:p>
          <a:p>
            <a:r>
              <a:rPr lang="en-IN" b="1" dirty="0"/>
              <a:t>Profit Margin:</a:t>
            </a:r>
            <a:r>
              <a:rPr lang="en-IN" dirty="0"/>
              <a:t> The profit margin is 56.69%.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33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283" y="1463263"/>
            <a:ext cx="10204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RECOMMANDATIONS</a:t>
            </a:r>
            <a:b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Total Sales Amount by Product: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Use a bar chart or a stacked bar chart to compare the sales of different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Consider sorting the products by sales volume to highlight the top-performing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Profitability by Product: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A pie chart or a bar chart can be used to visualize the profit margin for each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Sort the products by profit margin to identify the most profitable ones.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58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Stores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Insights:</a:t>
            </a:r>
            <a:endParaRPr lang="en-IN" dirty="0"/>
          </a:p>
          <a:p>
            <a:r>
              <a:rPr lang="en-IN" b="1" dirty="0"/>
              <a:t>Total Sales Amount and Square Meters by Country:</a:t>
            </a:r>
            <a:endParaRPr lang="en-IN" dirty="0"/>
          </a:p>
          <a:p>
            <a:pPr lvl="1"/>
            <a:r>
              <a:rPr lang="en-IN" dirty="0"/>
              <a:t>The total sales amount and square meters vary significantly across countries.</a:t>
            </a:r>
          </a:p>
          <a:p>
            <a:pPr lvl="1"/>
            <a:r>
              <a:rPr lang="en-IN" dirty="0"/>
              <a:t>Australia, the United States, and Germany appear to have the highest sales and square meters.</a:t>
            </a:r>
          </a:p>
          <a:p>
            <a:r>
              <a:rPr lang="en-IN" b="1" dirty="0"/>
              <a:t>Total Sales Amount by </a:t>
            </a:r>
            <a:r>
              <a:rPr lang="en-IN" b="1" dirty="0" err="1"/>
              <a:t>Storekey</a:t>
            </a:r>
            <a:r>
              <a:rPr lang="en-IN" b="1" dirty="0"/>
              <a:t>:</a:t>
            </a:r>
            <a:endParaRPr lang="en-IN" dirty="0"/>
          </a:p>
          <a:p>
            <a:pPr lvl="1"/>
            <a:r>
              <a:rPr lang="en-IN" dirty="0"/>
              <a:t>The pie chart shows the distribution of sales across different </a:t>
            </a:r>
            <a:r>
              <a:rPr lang="en-IN" dirty="0" err="1"/>
              <a:t>storekeys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Some </a:t>
            </a:r>
            <a:r>
              <a:rPr lang="en-IN" dirty="0" err="1"/>
              <a:t>storekeys</a:t>
            </a:r>
            <a:r>
              <a:rPr lang="en-IN" dirty="0"/>
              <a:t> contribute significantly more to the total sales than others.</a:t>
            </a:r>
          </a:p>
          <a:p>
            <a:r>
              <a:rPr lang="en-IN" b="1" dirty="0"/>
              <a:t>First Country and Earliest Open Date by Product Name:</a:t>
            </a:r>
            <a:endParaRPr lang="en-IN" dirty="0"/>
          </a:p>
          <a:p>
            <a:pPr lvl="1"/>
            <a:r>
              <a:rPr lang="en-IN" dirty="0"/>
              <a:t>The table lists the first country and earliest open date for each product.</a:t>
            </a:r>
          </a:p>
          <a:p>
            <a:pPr lvl="1"/>
            <a:r>
              <a:rPr lang="en-IN" dirty="0"/>
              <a:t>This information can be useful for understanding the product launch timeline and market entry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75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622" y="745008"/>
            <a:ext cx="10397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rgbClr val="1F1F1F"/>
                </a:solidFill>
                <a:effectLst/>
                <a:latin typeface="Google Sans"/>
              </a:rPr>
              <a:t>Recommandations</a:t>
            </a:r>
            <a:endParaRPr lang="en-IN" b="1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Total Sales Amount and Square Meters by Country: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Use a bar chart or a stacked bar chart to compare the sales and square meters of different countries.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Consider sorting the countries by sales volume or square meters to highlight the top-performing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Total Sales Amount by </a:t>
            </a:r>
            <a:r>
              <a:rPr lang="en-IN" b="1" dirty="0" err="1" smtClean="0">
                <a:solidFill>
                  <a:srgbClr val="1F1F1F"/>
                </a:solidFill>
                <a:effectLst/>
                <a:latin typeface="Google Sans"/>
              </a:rPr>
              <a:t>Storekey</a:t>
            </a: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: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A pie chart or a bar chart can be used to visualize the sales distribution across </a:t>
            </a:r>
            <a:r>
              <a:rPr lang="en-IN" dirty="0" err="1" smtClean="0">
                <a:solidFill>
                  <a:srgbClr val="1F1F1F"/>
                </a:solidFill>
                <a:effectLst/>
                <a:latin typeface="Google Sans"/>
              </a:rPr>
              <a:t>storekeys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Sort the </a:t>
            </a:r>
            <a:r>
              <a:rPr lang="en-IN" dirty="0" err="1" smtClean="0">
                <a:solidFill>
                  <a:srgbClr val="1F1F1F"/>
                </a:solidFill>
                <a:effectLst/>
                <a:latin typeface="Google Sans"/>
              </a:rPr>
              <a:t>storekeys</a:t>
            </a: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 by sales volume to identify the top-performing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1F1F1F"/>
                </a:solidFill>
                <a:effectLst/>
                <a:latin typeface="Google Sans"/>
              </a:rPr>
              <a:t>First Country and Earliest Open Date by Product Name:</a:t>
            </a:r>
            <a:endParaRPr lang="en-IN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F1F1F"/>
                </a:solidFill>
                <a:effectLst/>
                <a:latin typeface="Google Sans"/>
              </a:rPr>
              <a:t>Use a table or a line chart to visualize the product launch timeline and market entry strategy.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1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Data Spark: Illuminating Insights for Global Electronics</vt:lpstr>
      <vt:lpstr>Customer Analysis</vt:lpstr>
      <vt:lpstr>PowerPoint Presentation</vt:lpstr>
      <vt:lpstr>PowerPoint Presentation</vt:lpstr>
      <vt:lpstr>Sales Analysis</vt:lpstr>
      <vt:lpstr>Product Analysis</vt:lpstr>
      <vt:lpstr>PowerPoint Presentation</vt:lpstr>
      <vt:lpstr>Stores analysis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Spark: Illuminating Insights for Global Electronics</dc:title>
  <dc:creator>Windows User</dc:creator>
  <cp:lastModifiedBy>Windows User</cp:lastModifiedBy>
  <cp:revision>4</cp:revision>
  <dcterms:created xsi:type="dcterms:W3CDTF">2024-11-03T16:51:13Z</dcterms:created>
  <dcterms:modified xsi:type="dcterms:W3CDTF">2024-11-03T17:11:25Z</dcterms:modified>
</cp:coreProperties>
</file>