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530" r:id="rId5"/>
    <p:sldId id="531" r:id="rId6"/>
    <p:sldId id="533" r:id="rId7"/>
    <p:sldId id="534" r:id="rId8"/>
    <p:sldId id="537" r:id="rId9"/>
    <p:sldId id="547" r:id="rId10"/>
    <p:sldId id="552" r:id="rId11"/>
    <p:sldId id="545" r:id="rId12"/>
    <p:sldId id="544" r:id="rId13"/>
    <p:sldId id="548" r:id="rId14"/>
    <p:sldId id="549" r:id="rId15"/>
    <p:sldId id="54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22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ethi Gundra" userId="13dbc847509f910a" providerId="LiveId" clId="{135F8733-AAA9-4AE5-845D-B6BE51EBE53C}"/>
    <pc:docChg chg="undo custSel addSld delSld modSld">
      <pc:chgData name="Preethi Gundra" userId="13dbc847509f910a" providerId="LiveId" clId="{135F8733-AAA9-4AE5-845D-B6BE51EBE53C}" dt="2024-04-05T06:11:48.594" v="616" actId="47"/>
      <pc:docMkLst>
        <pc:docMk/>
      </pc:docMkLst>
      <pc:sldChg chg="addSp delSp modSp mod">
        <pc:chgData name="Preethi Gundra" userId="13dbc847509f910a" providerId="LiveId" clId="{135F8733-AAA9-4AE5-845D-B6BE51EBE53C}" dt="2024-04-05T06:11:40.847" v="614" actId="1076"/>
        <pc:sldMkLst>
          <pc:docMk/>
          <pc:sldMk cId="627747789" sldId="547"/>
        </pc:sldMkLst>
        <pc:spChg chg="mod">
          <ac:chgData name="Preethi Gundra" userId="13dbc847509f910a" providerId="LiveId" clId="{135F8733-AAA9-4AE5-845D-B6BE51EBE53C}" dt="2024-04-05T05:38:46.206" v="424" actId="1076"/>
          <ac:spMkLst>
            <pc:docMk/>
            <pc:sldMk cId="627747789" sldId="547"/>
            <ac:spMk id="2" creationId="{797310B5-D907-A977-7A9C-69F8BEB7BB3F}"/>
          </ac:spMkLst>
        </pc:spChg>
        <pc:spChg chg="add del mod">
          <ac:chgData name="Preethi Gundra" userId="13dbc847509f910a" providerId="LiveId" clId="{135F8733-AAA9-4AE5-845D-B6BE51EBE53C}" dt="2024-04-05T05:22:27.986" v="271" actId="478"/>
          <ac:spMkLst>
            <pc:docMk/>
            <pc:sldMk cId="627747789" sldId="547"/>
            <ac:spMk id="4" creationId="{EC1C7C13-FE5D-1CFD-E935-D53EB1028FEE}"/>
          </ac:spMkLst>
        </pc:spChg>
        <pc:spChg chg="add del mod">
          <ac:chgData name="Preethi Gundra" userId="13dbc847509f910a" providerId="LiveId" clId="{135F8733-AAA9-4AE5-845D-B6BE51EBE53C}" dt="2024-04-05T05:26:19.259" v="296" actId="478"/>
          <ac:spMkLst>
            <pc:docMk/>
            <pc:sldMk cId="627747789" sldId="547"/>
            <ac:spMk id="7" creationId="{C0CDBA3E-8C8F-5F20-AE6E-CF3CFA9A20C9}"/>
          </ac:spMkLst>
        </pc:spChg>
        <pc:spChg chg="add del">
          <ac:chgData name="Preethi Gundra" userId="13dbc847509f910a" providerId="LiveId" clId="{135F8733-AAA9-4AE5-845D-B6BE51EBE53C}" dt="2024-04-05T05:30:19.827" v="306" actId="478"/>
          <ac:spMkLst>
            <pc:docMk/>
            <pc:sldMk cId="627747789" sldId="547"/>
            <ac:spMk id="9" creationId="{84F92D22-8463-028D-64BF-8A5345FBB096}"/>
          </ac:spMkLst>
        </pc:spChg>
        <pc:spChg chg="add mod">
          <ac:chgData name="Preethi Gundra" userId="13dbc847509f910a" providerId="LiveId" clId="{135F8733-AAA9-4AE5-845D-B6BE51EBE53C}" dt="2024-04-05T05:43:50.020" v="454" actId="208"/>
          <ac:spMkLst>
            <pc:docMk/>
            <pc:sldMk cId="627747789" sldId="547"/>
            <ac:spMk id="10" creationId="{256403A0-D9D9-9EC6-A33E-92DE67DE553A}"/>
          </ac:spMkLst>
        </pc:spChg>
        <pc:spChg chg="add mod">
          <ac:chgData name="Preethi Gundra" userId="13dbc847509f910a" providerId="LiveId" clId="{135F8733-AAA9-4AE5-845D-B6BE51EBE53C}" dt="2024-04-05T05:43:50.020" v="454" actId="208"/>
          <ac:spMkLst>
            <pc:docMk/>
            <pc:sldMk cId="627747789" sldId="547"/>
            <ac:spMk id="13" creationId="{196908C6-ECEB-6D9C-AC5E-4DBD1C7C4B05}"/>
          </ac:spMkLst>
        </pc:spChg>
        <pc:spChg chg="add mod">
          <ac:chgData name="Preethi Gundra" userId="13dbc847509f910a" providerId="LiveId" clId="{135F8733-AAA9-4AE5-845D-B6BE51EBE53C}" dt="2024-04-05T05:43:50.020" v="454" actId="208"/>
          <ac:spMkLst>
            <pc:docMk/>
            <pc:sldMk cId="627747789" sldId="547"/>
            <ac:spMk id="14" creationId="{1CE99AC2-D7D4-EC7F-1C2C-E7DEE853CB83}"/>
          </ac:spMkLst>
        </pc:spChg>
        <pc:spChg chg="add mod">
          <ac:chgData name="Preethi Gundra" userId="13dbc847509f910a" providerId="LiveId" clId="{135F8733-AAA9-4AE5-845D-B6BE51EBE53C}" dt="2024-04-05T05:43:50.020" v="454" actId="208"/>
          <ac:spMkLst>
            <pc:docMk/>
            <pc:sldMk cId="627747789" sldId="547"/>
            <ac:spMk id="17" creationId="{5C9762E2-68B5-FD1E-C879-839C0004FB18}"/>
          </ac:spMkLst>
        </pc:spChg>
        <pc:spChg chg="add mod">
          <ac:chgData name="Preethi Gundra" userId="13dbc847509f910a" providerId="LiveId" clId="{135F8733-AAA9-4AE5-845D-B6BE51EBE53C}" dt="2024-04-05T05:43:50.020" v="454" actId="208"/>
          <ac:spMkLst>
            <pc:docMk/>
            <pc:sldMk cId="627747789" sldId="547"/>
            <ac:spMk id="18" creationId="{7A9DF5F2-9F9B-045C-203C-65FAA97FD1D3}"/>
          </ac:spMkLst>
        </pc:spChg>
        <pc:spChg chg="add mod">
          <ac:chgData name="Preethi Gundra" userId="13dbc847509f910a" providerId="LiveId" clId="{135F8733-AAA9-4AE5-845D-B6BE51EBE53C}" dt="2024-04-05T05:43:50.020" v="454" actId="208"/>
          <ac:spMkLst>
            <pc:docMk/>
            <pc:sldMk cId="627747789" sldId="547"/>
            <ac:spMk id="19" creationId="{D6BCAFD0-C5E0-5AAF-D727-74F169E166B2}"/>
          </ac:spMkLst>
        </pc:spChg>
        <pc:spChg chg="add mod">
          <ac:chgData name="Preethi Gundra" userId="13dbc847509f910a" providerId="LiveId" clId="{135F8733-AAA9-4AE5-845D-B6BE51EBE53C}" dt="2024-04-05T05:43:50.020" v="454" actId="208"/>
          <ac:spMkLst>
            <pc:docMk/>
            <pc:sldMk cId="627747789" sldId="547"/>
            <ac:spMk id="20" creationId="{B1481BF4-DC10-FDAC-EACD-822E829FE257}"/>
          </ac:spMkLst>
        </pc:spChg>
        <pc:spChg chg="add mod">
          <ac:chgData name="Preethi Gundra" userId="13dbc847509f910a" providerId="LiveId" clId="{135F8733-AAA9-4AE5-845D-B6BE51EBE53C}" dt="2024-04-05T05:43:50.020" v="454" actId="208"/>
          <ac:spMkLst>
            <pc:docMk/>
            <pc:sldMk cId="627747789" sldId="547"/>
            <ac:spMk id="21" creationId="{E3D91526-B859-3B3A-3168-4052514BAAB9}"/>
          </ac:spMkLst>
        </pc:spChg>
        <pc:spChg chg="add mod">
          <ac:chgData name="Preethi Gundra" userId="13dbc847509f910a" providerId="LiveId" clId="{135F8733-AAA9-4AE5-845D-B6BE51EBE53C}" dt="2024-04-05T05:43:50.020" v="454" actId="208"/>
          <ac:spMkLst>
            <pc:docMk/>
            <pc:sldMk cId="627747789" sldId="547"/>
            <ac:spMk id="22" creationId="{AC1A211B-1C0D-C8A9-935C-286FF2155FC1}"/>
          </ac:spMkLst>
        </pc:spChg>
        <pc:spChg chg="add del mod">
          <ac:chgData name="Preethi Gundra" userId="13dbc847509f910a" providerId="LiveId" clId="{135F8733-AAA9-4AE5-845D-B6BE51EBE53C}" dt="2024-04-05T06:10:57.427" v="608" actId="478"/>
          <ac:spMkLst>
            <pc:docMk/>
            <pc:sldMk cId="627747789" sldId="547"/>
            <ac:spMk id="24" creationId="{CE743C37-1863-C85A-4304-6BAF676552EC}"/>
          </ac:spMkLst>
        </pc:spChg>
        <pc:spChg chg="mod">
          <ac:chgData name="Preethi Gundra" userId="13dbc847509f910a" providerId="LiveId" clId="{135F8733-AAA9-4AE5-845D-B6BE51EBE53C}" dt="2024-04-05T06:11:34.502" v="613"/>
          <ac:spMkLst>
            <pc:docMk/>
            <pc:sldMk cId="627747789" sldId="547"/>
            <ac:spMk id="26" creationId="{94859657-F689-4BB7-DC8A-1CB8A392CEB6}"/>
          </ac:spMkLst>
        </pc:spChg>
        <pc:spChg chg="del mod">
          <ac:chgData name="Preethi Gundra" userId="13dbc847509f910a" providerId="LiveId" clId="{135F8733-AAA9-4AE5-845D-B6BE51EBE53C}" dt="2024-04-05T05:26:04.743" v="294" actId="478"/>
          <ac:spMkLst>
            <pc:docMk/>
            <pc:sldMk cId="627747789" sldId="547"/>
            <ac:spMk id="29" creationId="{132C434D-FB3E-B07E-DCB3-A70B98DB94B0}"/>
          </ac:spMkLst>
        </pc:spChg>
        <pc:spChg chg="mod">
          <ac:chgData name="Preethi Gundra" userId="13dbc847509f910a" providerId="LiveId" clId="{135F8733-AAA9-4AE5-845D-B6BE51EBE53C}" dt="2024-04-05T06:11:34.502" v="613"/>
          <ac:spMkLst>
            <pc:docMk/>
            <pc:sldMk cId="627747789" sldId="547"/>
            <ac:spMk id="30" creationId="{A627A481-7F37-BDBF-6439-F3901CB8026F}"/>
          </ac:spMkLst>
        </pc:spChg>
        <pc:spChg chg="mod">
          <ac:chgData name="Preethi Gundra" userId="13dbc847509f910a" providerId="LiveId" clId="{135F8733-AAA9-4AE5-845D-B6BE51EBE53C}" dt="2024-04-05T06:11:34.502" v="613"/>
          <ac:spMkLst>
            <pc:docMk/>
            <pc:sldMk cId="627747789" sldId="547"/>
            <ac:spMk id="31" creationId="{B876AAC2-CFA7-560C-C385-C1C4ADEEC98C}"/>
          </ac:spMkLst>
        </pc:spChg>
        <pc:spChg chg="mod">
          <ac:chgData name="Preethi Gundra" userId="13dbc847509f910a" providerId="LiveId" clId="{135F8733-AAA9-4AE5-845D-B6BE51EBE53C}" dt="2024-04-05T06:11:34.502" v="613"/>
          <ac:spMkLst>
            <pc:docMk/>
            <pc:sldMk cId="627747789" sldId="547"/>
            <ac:spMk id="32" creationId="{6BBDD995-2C06-C983-210D-AF54F453043D}"/>
          </ac:spMkLst>
        </pc:spChg>
        <pc:spChg chg="mod">
          <ac:chgData name="Preethi Gundra" userId="13dbc847509f910a" providerId="LiveId" clId="{135F8733-AAA9-4AE5-845D-B6BE51EBE53C}" dt="2024-04-05T06:11:34.502" v="613"/>
          <ac:spMkLst>
            <pc:docMk/>
            <pc:sldMk cId="627747789" sldId="547"/>
            <ac:spMk id="33" creationId="{9B918FC5-8878-F006-DEF5-6BA5C1FF374B}"/>
          </ac:spMkLst>
        </pc:spChg>
        <pc:grpChg chg="add del mod">
          <ac:chgData name="Preethi Gundra" userId="13dbc847509f910a" providerId="LiveId" clId="{135F8733-AAA9-4AE5-845D-B6BE51EBE53C}" dt="2024-04-05T06:10:54.424" v="606" actId="478"/>
          <ac:grpSpMkLst>
            <pc:docMk/>
            <pc:sldMk cId="627747789" sldId="547"/>
            <ac:grpSpMk id="23" creationId="{A0078873-360D-91BA-872A-5244FC932693}"/>
          </ac:grpSpMkLst>
        </pc:grpChg>
        <pc:grpChg chg="add mod">
          <ac:chgData name="Preethi Gundra" userId="13dbc847509f910a" providerId="LiveId" clId="{135F8733-AAA9-4AE5-845D-B6BE51EBE53C}" dt="2024-04-05T06:11:40.847" v="614" actId="1076"/>
          <ac:grpSpMkLst>
            <pc:docMk/>
            <pc:sldMk cId="627747789" sldId="547"/>
            <ac:grpSpMk id="25" creationId="{461580AA-044D-0E76-1B94-8309DF2AB97A}"/>
          </ac:grpSpMkLst>
        </pc:grpChg>
        <pc:grpChg chg="mod">
          <ac:chgData name="Preethi Gundra" userId="13dbc847509f910a" providerId="LiveId" clId="{135F8733-AAA9-4AE5-845D-B6BE51EBE53C}" dt="2024-04-05T06:11:34.502" v="613"/>
          <ac:grpSpMkLst>
            <pc:docMk/>
            <pc:sldMk cId="627747789" sldId="547"/>
            <ac:grpSpMk id="28" creationId="{62976971-80D0-097F-2AD5-9065FAA7ADB5}"/>
          </ac:grpSpMkLst>
        </pc:grpChg>
        <pc:graphicFrameChg chg="add del mod">
          <ac:chgData name="Preethi Gundra" userId="13dbc847509f910a" providerId="LiveId" clId="{135F8733-AAA9-4AE5-845D-B6BE51EBE53C}" dt="2024-04-05T05:30:10.094" v="304" actId="478"/>
          <ac:graphicFrameMkLst>
            <pc:docMk/>
            <pc:sldMk cId="627747789" sldId="547"/>
            <ac:graphicFrameMk id="5" creationId="{F4798FC9-7BEB-5294-C675-21228A263FD0}"/>
          </ac:graphicFrameMkLst>
        </pc:graphicFrameChg>
        <pc:picChg chg="del">
          <ac:chgData name="Preethi Gundra" userId="13dbc847509f910a" providerId="LiveId" clId="{135F8733-AAA9-4AE5-845D-B6BE51EBE53C}" dt="2024-04-05T05:22:19.613" v="269" actId="478"/>
          <ac:picMkLst>
            <pc:docMk/>
            <pc:sldMk cId="627747789" sldId="547"/>
            <ac:picMk id="27" creationId="{6C92408D-8EAD-A353-5FCD-F9F53A06EDFE}"/>
          </ac:picMkLst>
        </pc:picChg>
        <pc:cxnChg chg="add del mod">
          <ac:chgData name="Preethi Gundra" userId="13dbc847509f910a" providerId="LiveId" clId="{135F8733-AAA9-4AE5-845D-B6BE51EBE53C}" dt="2024-04-05T05:31:54.422" v="325" actId="478"/>
          <ac:cxnSpMkLst>
            <pc:docMk/>
            <pc:sldMk cId="627747789" sldId="547"/>
            <ac:cxnSpMk id="12" creationId="{1A8BB0FE-7F7C-E2CE-06CC-524F5277ACE5}"/>
          </ac:cxnSpMkLst>
        </pc:cxnChg>
        <pc:cxnChg chg="add del mod">
          <ac:chgData name="Preethi Gundra" userId="13dbc847509f910a" providerId="LiveId" clId="{135F8733-AAA9-4AE5-845D-B6BE51EBE53C}" dt="2024-04-05T05:35:37.051" v="348" actId="478"/>
          <ac:cxnSpMkLst>
            <pc:docMk/>
            <pc:sldMk cId="627747789" sldId="547"/>
            <ac:cxnSpMk id="16" creationId="{873E85BA-26B2-4EC4-0272-B8E2040D6E66}"/>
          </ac:cxnSpMkLst>
        </pc:cxnChg>
      </pc:sldChg>
      <pc:sldChg chg="addSp delSp modSp del mod">
        <pc:chgData name="Preethi Gundra" userId="13dbc847509f910a" providerId="LiveId" clId="{135F8733-AAA9-4AE5-845D-B6BE51EBE53C}" dt="2024-04-05T06:11:48.568" v="615" actId="47"/>
        <pc:sldMkLst>
          <pc:docMk/>
          <pc:sldMk cId="1847777502" sldId="550"/>
        </pc:sldMkLst>
        <pc:spChg chg="del mod">
          <ac:chgData name="Preethi Gundra" userId="13dbc847509f910a" providerId="LiveId" clId="{135F8733-AAA9-4AE5-845D-B6BE51EBE53C}" dt="2024-04-05T05:11:10.145" v="2" actId="478"/>
          <ac:spMkLst>
            <pc:docMk/>
            <pc:sldMk cId="1847777502" sldId="550"/>
            <ac:spMk id="2" creationId="{2C9E1892-81E6-551C-7B5A-DEA68224520B}"/>
          </ac:spMkLst>
        </pc:spChg>
        <pc:spChg chg="add del mod">
          <ac:chgData name="Preethi Gundra" userId="13dbc847509f910a" providerId="LiveId" clId="{135F8733-AAA9-4AE5-845D-B6BE51EBE53C}" dt="2024-04-05T05:11:15.500" v="3" actId="478"/>
          <ac:spMkLst>
            <pc:docMk/>
            <pc:sldMk cId="1847777502" sldId="550"/>
            <ac:spMk id="4" creationId="{DA2BE20B-0600-087F-5B00-5AB3740DAEBF}"/>
          </ac:spMkLst>
        </pc:spChg>
        <pc:spChg chg="del mod">
          <ac:chgData name="Preethi Gundra" userId="13dbc847509f910a" providerId="LiveId" clId="{135F8733-AAA9-4AE5-845D-B6BE51EBE53C}" dt="2024-04-05T05:20:10.757" v="264" actId="478"/>
          <ac:spMkLst>
            <pc:docMk/>
            <pc:sldMk cId="1847777502" sldId="550"/>
            <ac:spMk id="5" creationId="{7C1F224B-B7AE-14B9-44D4-608F0C945536}"/>
          </ac:spMkLst>
        </pc:spChg>
        <pc:spChg chg="add del mod">
          <ac:chgData name="Preethi Gundra" userId="13dbc847509f910a" providerId="LiveId" clId="{135F8733-AAA9-4AE5-845D-B6BE51EBE53C}" dt="2024-04-05T05:20:14.325" v="265" actId="478"/>
          <ac:spMkLst>
            <pc:docMk/>
            <pc:sldMk cId="1847777502" sldId="550"/>
            <ac:spMk id="10" creationId="{D51E4187-F1A5-785D-18AB-3444E370F685}"/>
          </ac:spMkLst>
        </pc:spChg>
        <pc:spChg chg="add del mod">
          <ac:chgData name="Preethi Gundra" userId="13dbc847509f910a" providerId="LiveId" clId="{135F8733-AAA9-4AE5-845D-B6BE51EBE53C}" dt="2024-04-05T06:10:45.990" v="605" actId="478"/>
          <ac:spMkLst>
            <pc:docMk/>
            <pc:sldMk cId="1847777502" sldId="550"/>
            <ac:spMk id="12" creationId="{CBCF1392-5D6A-65ED-AE0E-479516708F85}"/>
          </ac:spMkLst>
        </pc:spChg>
        <pc:spChg chg="add mod">
          <ac:chgData name="Preethi Gundra" userId="13dbc847509f910a" providerId="LiveId" clId="{135F8733-AAA9-4AE5-845D-B6BE51EBE53C}" dt="2024-04-05T06:10:23.958" v="604" actId="164"/>
          <ac:spMkLst>
            <pc:docMk/>
            <pc:sldMk cId="1847777502" sldId="550"/>
            <ac:spMk id="15" creationId="{D86FD28B-F185-6DFF-EB62-0A12D1605A60}"/>
          </ac:spMkLst>
        </pc:spChg>
        <pc:spChg chg="add mod">
          <ac:chgData name="Preethi Gundra" userId="13dbc847509f910a" providerId="LiveId" clId="{135F8733-AAA9-4AE5-845D-B6BE51EBE53C}" dt="2024-04-05T06:10:02.211" v="602" actId="164"/>
          <ac:spMkLst>
            <pc:docMk/>
            <pc:sldMk cId="1847777502" sldId="550"/>
            <ac:spMk id="16" creationId="{A02E4F15-1F8B-7CB0-A463-D6799A27956A}"/>
          </ac:spMkLst>
        </pc:spChg>
        <pc:spChg chg="add mod">
          <ac:chgData name="Preethi Gundra" userId="13dbc847509f910a" providerId="LiveId" clId="{135F8733-AAA9-4AE5-845D-B6BE51EBE53C}" dt="2024-04-05T06:10:02.211" v="602" actId="164"/>
          <ac:spMkLst>
            <pc:docMk/>
            <pc:sldMk cId="1847777502" sldId="550"/>
            <ac:spMk id="17" creationId="{222AD1A1-D5BE-B38A-E5DE-C07A35DEAA7D}"/>
          </ac:spMkLst>
        </pc:spChg>
        <pc:spChg chg="add mod">
          <ac:chgData name="Preethi Gundra" userId="13dbc847509f910a" providerId="LiveId" clId="{135F8733-AAA9-4AE5-845D-B6BE51EBE53C}" dt="2024-04-05T06:10:02.211" v="602" actId="164"/>
          <ac:spMkLst>
            <pc:docMk/>
            <pc:sldMk cId="1847777502" sldId="550"/>
            <ac:spMk id="18" creationId="{F299BAEF-5979-F7CF-DCF2-FD1C323628E6}"/>
          </ac:spMkLst>
        </pc:spChg>
        <pc:spChg chg="add del">
          <ac:chgData name="Preethi Gundra" userId="13dbc847509f910a" providerId="LiveId" clId="{135F8733-AAA9-4AE5-845D-B6BE51EBE53C}" dt="2024-04-05T06:08:17.626" v="525" actId="478"/>
          <ac:spMkLst>
            <pc:docMk/>
            <pc:sldMk cId="1847777502" sldId="550"/>
            <ac:spMk id="19" creationId="{B9B6232F-49D0-F379-E5FA-26AFFF4B5EF0}"/>
          </ac:spMkLst>
        </pc:spChg>
        <pc:spChg chg="add mod">
          <ac:chgData name="Preethi Gundra" userId="13dbc847509f910a" providerId="LiveId" clId="{135F8733-AAA9-4AE5-845D-B6BE51EBE53C}" dt="2024-04-05T06:10:23.958" v="604" actId="164"/>
          <ac:spMkLst>
            <pc:docMk/>
            <pc:sldMk cId="1847777502" sldId="550"/>
            <ac:spMk id="20" creationId="{2C3F19CD-B513-E5C1-09F1-9118D3D08118}"/>
          </ac:spMkLst>
        </pc:spChg>
        <pc:grpChg chg="add mod">
          <ac:chgData name="Preethi Gundra" userId="13dbc847509f910a" providerId="LiveId" clId="{135F8733-AAA9-4AE5-845D-B6BE51EBE53C}" dt="2024-04-05T06:10:23.958" v="604" actId="164"/>
          <ac:grpSpMkLst>
            <pc:docMk/>
            <pc:sldMk cId="1847777502" sldId="550"/>
            <ac:grpSpMk id="21" creationId="{62B87647-DDCA-9CDA-2CF7-2C4DC13721C0}"/>
          </ac:grpSpMkLst>
        </pc:grpChg>
        <pc:grpChg chg="add mod">
          <ac:chgData name="Preethi Gundra" userId="13dbc847509f910a" providerId="LiveId" clId="{135F8733-AAA9-4AE5-845D-B6BE51EBE53C}" dt="2024-04-05T06:10:23.958" v="604" actId="164"/>
          <ac:grpSpMkLst>
            <pc:docMk/>
            <pc:sldMk cId="1847777502" sldId="550"/>
            <ac:grpSpMk id="22" creationId="{FB407DB7-8DD0-5BEA-CE72-BF0436C5E1AB}"/>
          </ac:grpSpMkLst>
        </pc:grpChg>
        <pc:graphicFrameChg chg="add del mod modGraphic">
          <ac:chgData name="Preethi Gundra" userId="13dbc847509f910a" providerId="LiveId" clId="{135F8733-AAA9-4AE5-845D-B6BE51EBE53C}" dt="2024-04-05T06:01:29.279" v="455" actId="478"/>
          <ac:graphicFrameMkLst>
            <pc:docMk/>
            <pc:sldMk cId="1847777502" sldId="550"/>
            <ac:graphicFrameMk id="8" creationId="{7E894CAC-C472-D349-727E-A57E2B30718B}"/>
          </ac:graphicFrameMkLst>
        </pc:graphicFrameChg>
      </pc:sldChg>
      <pc:sldChg chg="add del">
        <pc:chgData name="Preethi Gundra" userId="13dbc847509f910a" providerId="LiveId" clId="{135F8733-AAA9-4AE5-845D-B6BE51EBE53C}" dt="2024-04-05T06:11:48.594" v="616" actId="47"/>
        <pc:sldMkLst>
          <pc:docMk/>
          <pc:sldMk cId="2645363690" sldId="551"/>
        </pc:sldMkLst>
      </pc:sldChg>
      <pc:sldChg chg="delSp modSp add mod">
        <pc:chgData name="Preethi Gundra" userId="13dbc847509f910a" providerId="LiveId" clId="{135F8733-AAA9-4AE5-845D-B6BE51EBE53C}" dt="2024-04-05T05:25:55.137" v="292" actId="1076"/>
        <pc:sldMkLst>
          <pc:docMk/>
          <pc:sldMk cId="1806541734" sldId="552"/>
        </pc:sldMkLst>
        <pc:spChg chg="mod">
          <ac:chgData name="Preethi Gundra" userId="13dbc847509f910a" providerId="LiveId" clId="{135F8733-AAA9-4AE5-845D-B6BE51EBE53C}" dt="2024-04-05T05:25:55.137" v="292" actId="1076"/>
          <ac:spMkLst>
            <pc:docMk/>
            <pc:sldMk cId="1806541734" sldId="552"/>
            <ac:spMk id="29" creationId="{132C434D-FB3E-B07E-DCB3-A70B98DB94B0}"/>
          </ac:spMkLst>
        </pc:spChg>
        <pc:graphicFrameChg chg="del">
          <ac:chgData name="Preethi Gundra" userId="13dbc847509f910a" providerId="LiveId" clId="{135F8733-AAA9-4AE5-845D-B6BE51EBE53C}" dt="2024-04-05T05:25:03.338" v="283" actId="478"/>
          <ac:graphicFrameMkLst>
            <pc:docMk/>
            <pc:sldMk cId="1806541734" sldId="552"/>
            <ac:graphicFrameMk id="5" creationId="{F4798FC9-7BEB-5294-C675-21228A263FD0}"/>
          </ac:graphicFrameMkLst>
        </pc:graphicFrameChg>
      </pc:sldChg>
      <pc:sldChg chg="add del">
        <pc:chgData name="Preethi Gundra" userId="13dbc847509f910a" providerId="LiveId" clId="{135F8733-AAA9-4AE5-845D-B6BE51EBE53C}" dt="2024-04-05T06:11:19.271" v="612" actId="47"/>
        <pc:sldMkLst>
          <pc:docMk/>
          <pc:sldMk cId="12531962" sldId="553"/>
        </pc:sldMkLst>
      </pc:sldChg>
      <pc:sldChg chg="add del">
        <pc:chgData name="Preethi Gundra" userId="13dbc847509f910a" providerId="LiveId" clId="{135F8733-AAA9-4AE5-845D-B6BE51EBE53C}" dt="2024-04-05T06:11:14.337" v="610" actId="47"/>
        <pc:sldMkLst>
          <pc:docMk/>
          <pc:sldMk cId="3341660968" sldId="553"/>
        </pc:sldMkLst>
      </pc:sldChg>
    </pc:docChg>
  </pc:docChgLst>
  <pc:docChgLst>
    <pc:chgData name="Preethi Gundra" userId="13dbc847509f910a" providerId="LiveId" clId="{45B21039-826A-43D4-A381-042F9414EF3B}"/>
    <pc:docChg chg="undo custSel addSld delSld modSld sldOrd">
      <pc:chgData name="Preethi Gundra" userId="13dbc847509f910a" providerId="LiveId" clId="{45B21039-826A-43D4-A381-042F9414EF3B}" dt="2024-04-24T15:36:14.578" v="67" actId="1076"/>
      <pc:docMkLst>
        <pc:docMk/>
      </pc:docMkLst>
      <pc:sldChg chg="ord">
        <pc:chgData name="Preethi Gundra" userId="13dbc847509f910a" providerId="LiveId" clId="{45B21039-826A-43D4-A381-042F9414EF3B}" dt="2024-04-05T13:56:18.858" v="32" actId="20578"/>
        <pc:sldMkLst>
          <pc:docMk/>
          <pc:sldMk cId="3380759881" sldId="533"/>
        </pc:sldMkLst>
      </pc:sldChg>
      <pc:sldChg chg="modSp mod modTransition">
        <pc:chgData name="Preethi Gundra" userId="13dbc847509f910a" providerId="LiveId" clId="{45B21039-826A-43D4-A381-042F9414EF3B}" dt="2024-04-24T15:36:14.578" v="67" actId="1076"/>
        <pc:sldMkLst>
          <pc:docMk/>
          <pc:sldMk cId="627747789" sldId="547"/>
        </pc:sldMkLst>
        <pc:spChg chg="mod">
          <ac:chgData name="Preethi Gundra" userId="13dbc847509f910a" providerId="LiveId" clId="{45B21039-826A-43D4-A381-042F9414EF3B}" dt="2024-04-05T13:58:01.581" v="65" actId="207"/>
          <ac:spMkLst>
            <pc:docMk/>
            <pc:sldMk cId="627747789" sldId="547"/>
            <ac:spMk id="2" creationId="{797310B5-D907-A977-7A9C-69F8BEB7BB3F}"/>
          </ac:spMkLst>
        </pc:spChg>
        <pc:grpChg chg="mod">
          <ac:chgData name="Preethi Gundra" userId="13dbc847509f910a" providerId="LiveId" clId="{45B21039-826A-43D4-A381-042F9414EF3B}" dt="2024-04-24T15:36:14.578" v="67" actId="1076"/>
          <ac:grpSpMkLst>
            <pc:docMk/>
            <pc:sldMk cId="627747789" sldId="547"/>
            <ac:grpSpMk id="25" creationId="{461580AA-044D-0E76-1B94-8309DF2AB97A}"/>
          </ac:grpSpMkLst>
        </pc:grpChg>
      </pc:sldChg>
      <pc:sldChg chg="addSp modSp add del mod">
        <pc:chgData name="Preethi Gundra" userId="13dbc847509f910a" providerId="LiveId" clId="{45B21039-826A-43D4-A381-042F9414EF3B}" dt="2024-04-05T13:56:27.067" v="49"/>
        <pc:sldMkLst>
          <pc:docMk/>
          <pc:sldMk cId="529552063" sldId="553"/>
        </pc:sldMkLst>
        <pc:spChg chg="mod">
          <ac:chgData name="Preethi Gundra" userId="13dbc847509f910a" providerId="LiveId" clId="{45B21039-826A-43D4-A381-042F9414EF3B}" dt="2024-04-05T13:56:26.450" v="48" actId="1076"/>
          <ac:spMkLst>
            <pc:docMk/>
            <pc:sldMk cId="529552063" sldId="553"/>
            <ac:spMk id="2" creationId="{C07F7E09-6A9E-9FCC-7867-895F21ABE716}"/>
          </ac:spMkLst>
        </pc:spChg>
        <pc:spChg chg="mod">
          <ac:chgData name="Preethi Gundra" userId="13dbc847509f910a" providerId="LiveId" clId="{45B21039-826A-43D4-A381-042F9414EF3B}" dt="2024-04-05T13:56:26.109" v="47" actId="14100"/>
          <ac:spMkLst>
            <pc:docMk/>
            <pc:sldMk cId="529552063" sldId="553"/>
            <ac:spMk id="3" creationId="{199158D4-7B61-0A48-E33F-792278D05724}"/>
          </ac:spMkLst>
        </pc:spChg>
        <pc:spChg chg="add mod">
          <ac:chgData name="Preethi Gundra" userId="13dbc847509f910a" providerId="LiveId" clId="{45B21039-826A-43D4-A381-042F9414EF3B}" dt="2024-04-05T13:56:23.156" v="40"/>
          <ac:spMkLst>
            <pc:docMk/>
            <pc:sldMk cId="529552063" sldId="553"/>
            <ac:spMk id="4" creationId="{00535B19-0D09-231B-0612-56B1ABF3933F}"/>
          </ac:spMkLst>
        </pc:spChg>
        <pc:spChg chg="add mod">
          <ac:chgData name="Preethi Gundra" userId="13dbc847509f910a" providerId="LiveId" clId="{45B21039-826A-43D4-A381-042F9414EF3B}" dt="2024-04-05T13:56:18.545" v="31"/>
          <ac:spMkLst>
            <pc:docMk/>
            <pc:sldMk cId="529552063" sldId="553"/>
            <ac:spMk id="6" creationId="{8C52185C-6339-884A-1656-3CD3746DE9F1}"/>
          </ac:spMkLst>
        </pc:spChg>
      </pc:sldChg>
      <pc:sldChg chg="add del">
        <pc:chgData name="Preethi Gundra" userId="13dbc847509f910a" providerId="LiveId" clId="{45B21039-826A-43D4-A381-042F9414EF3B}" dt="2024-04-05T13:55:32.012" v="25"/>
        <pc:sldMkLst>
          <pc:docMk/>
          <pc:sldMk cId="298802227" sldId="55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243F30-4A03-59EE-EF89-A3731E18FD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E9D8F0-7307-BC56-0A43-02B2DE5601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EC8A2-2DAC-4437-A217-A93BB3483C98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B6285-4EE9-8496-FD32-09F0D5AD24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51F4E-FDF8-7DFD-D395-C35213B9D2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A18C1-A409-4700-80C7-8D355AA21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0681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99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4595" y="3724276"/>
            <a:ext cx="7068312" cy="51435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90000"/>
                  </a:schemeClr>
                </a:solidFill>
              </a:rPr>
              <a:t>  --------------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825" y="752475"/>
            <a:ext cx="9801226" cy="3905250"/>
          </a:xfrm>
        </p:spPr>
        <p:txBody>
          <a:bodyPr/>
          <a:lstStyle/>
          <a:p>
            <a:r>
              <a:rPr lang="en-US" b="1" dirty="0"/>
              <a:t>Car Rental System: Object-Oriented programming</a:t>
            </a:r>
            <a:br>
              <a:rPr lang="en-US" b="1" dirty="0"/>
            </a:br>
            <a:r>
              <a:rPr lang="en-US" b="1" dirty="0"/>
              <a:t>cs251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4372" y="266319"/>
            <a:ext cx="7763256" cy="800481"/>
          </a:xfrm>
        </p:spPr>
        <p:txBody>
          <a:bodyPr/>
          <a:lstStyle/>
          <a:p>
            <a:r>
              <a:rPr lang="en-US" sz="4800" dirty="0">
                <a:latin typeface="SimSun" panose="02010600030101010101" pitchFamily="2" charset="-122"/>
                <a:ea typeface="SimSun" panose="02010600030101010101" pitchFamily="2" charset="-122"/>
              </a:rPr>
              <a:t>FUTURE SCOPE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2DE1A18-FD9F-EFDD-4000-B07E8CFBEE10}"/>
              </a:ext>
            </a:extLst>
          </p:cNvPr>
          <p:cNvSpPr/>
          <p:nvPr/>
        </p:nvSpPr>
        <p:spPr>
          <a:xfrm>
            <a:off x="838200" y="1447800"/>
            <a:ext cx="3086100" cy="491490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B5F59-9820-FAD6-ABBA-38640432B45E}"/>
              </a:ext>
            </a:extLst>
          </p:cNvPr>
          <p:cNvSpPr txBox="1"/>
          <p:nvPr/>
        </p:nvSpPr>
        <p:spPr>
          <a:xfrm>
            <a:off x="1095375" y="1819275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accent4"/>
                </a:solidFill>
                <a:latin typeface="Arial Rounded MT Bold" panose="020F0704030504030204" pitchFamily="34" charset="0"/>
              </a:rPr>
              <a:t>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00880-19DC-F8B1-0C1C-E0AF04AD9A77}"/>
              </a:ext>
            </a:extLst>
          </p:cNvPr>
          <p:cNvSpPr txBox="1"/>
          <p:nvPr/>
        </p:nvSpPr>
        <p:spPr>
          <a:xfrm>
            <a:off x="1095375" y="2676525"/>
            <a:ext cx="27241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Online Payments:</a:t>
            </a:r>
          </a:p>
          <a:p>
            <a:pPr algn="ctr"/>
            <a:endParaRPr lang="en-US" sz="24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Enable easy online payments for rentals.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Simplify the rental process for customers.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0E4948-AC60-C0CF-8913-DCD480FFDD8C}"/>
              </a:ext>
            </a:extLst>
          </p:cNvPr>
          <p:cNvSpPr/>
          <p:nvPr/>
        </p:nvSpPr>
        <p:spPr>
          <a:xfrm>
            <a:off x="4443412" y="1447800"/>
            <a:ext cx="3086100" cy="491490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E5141-CA4B-B065-7FE7-4C01B4E41312}"/>
              </a:ext>
            </a:extLst>
          </p:cNvPr>
          <p:cNvSpPr txBox="1"/>
          <p:nvPr/>
        </p:nvSpPr>
        <p:spPr>
          <a:xfrm>
            <a:off x="4610100" y="1819275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accent4"/>
                </a:solidFill>
                <a:latin typeface="Arial Rounded MT Bold" panose="020F0704030504030204" pitchFamily="34" charset="0"/>
              </a:rPr>
              <a:t>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067C5-32BA-EAA8-FEEE-624BF2823196}"/>
              </a:ext>
            </a:extLst>
          </p:cNvPr>
          <p:cNvSpPr txBox="1"/>
          <p:nvPr/>
        </p:nvSpPr>
        <p:spPr>
          <a:xfrm>
            <a:off x="4610100" y="2676525"/>
            <a:ext cx="27241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öhne"/>
              </a:rPr>
              <a:t>Vehicle Tracking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:</a:t>
            </a:r>
          </a:p>
          <a:p>
            <a:pPr algn="ctr"/>
            <a:endParaRPr lang="en-US" sz="24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Track cars in real-time with GPS.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/>
              </a:solidFill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Improve how we manage our fleet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D0619A5-C965-ADAB-09B9-24A624A0F7F3}"/>
              </a:ext>
            </a:extLst>
          </p:cNvPr>
          <p:cNvSpPr/>
          <p:nvPr/>
        </p:nvSpPr>
        <p:spPr>
          <a:xfrm>
            <a:off x="8048625" y="1447800"/>
            <a:ext cx="3086100" cy="491490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07D605-A382-7FF7-62EC-7545D36E7A0F}"/>
              </a:ext>
            </a:extLst>
          </p:cNvPr>
          <p:cNvSpPr txBox="1"/>
          <p:nvPr/>
        </p:nvSpPr>
        <p:spPr>
          <a:xfrm>
            <a:off x="8305800" y="1819275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accent4"/>
                </a:solidFill>
                <a:latin typeface="Arial Rounded MT Bold" panose="020F0704030504030204" pitchFamily="34" charset="0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D86AFA-FA36-18A2-0DBD-DD909D17E3F7}"/>
              </a:ext>
            </a:extLst>
          </p:cNvPr>
          <p:cNvSpPr txBox="1"/>
          <p:nvPr/>
        </p:nvSpPr>
        <p:spPr>
          <a:xfrm>
            <a:off x="8305800" y="2676525"/>
            <a:ext cx="27241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öhne"/>
              </a:rPr>
              <a:t>More Choices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:</a:t>
            </a:r>
          </a:p>
          <a:p>
            <a:pPr algn="ctr"/>
            <a:endParaRPr lang="en-US" sz="24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Add new car types and rental options.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4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Offer flexibility to meet diverse needs.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959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4372" y="266319"/>
            <a:ext cx="7763256" cy="800481"/>
          </a:xfrm>
        </p:spPr>
        <p:txBody>
          <a:bodyPr/>
          <a:lstStyle/>
          <a:p>
            <a:r>
              <a:rPr lang="en-US" sz="4800" dirty="0">
                <a:latin typeface="SimSun" panose="02010600030101010101" pitchFamily="2" charset="-122"/>
                <a:ea typeface="SimSun" panose="02010600030101010101" pitchFamily="2" charset="-122"/>
              </a:rPr>
              <a:t>FUTURE SCOPE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2DE1A18-FD9F-EFDD-4000-B07E8CFBEE10}"/>
              </a:ext>
            </a:extLst>
          </p:cNvPr>
          <p:cNvSpPr/>
          <p:nvPr/>
        </p:nvSpPr>
        <p:spPr>
          <a:xfrm>
            <a:off x="838200" y="1447800"/>
            <a:ext cx="3086100" cy="491490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B5F59-9820-FAD6-ABBA-38640432B45E}"/>
              </a:ext>
            </a:extLst>
          </p:cNvPr>
          <p:cNvSpPr txBox="1"/>
          <p:nvPr/>
        </p:nvSpPr>
        <p:spPr>
          <a:xfrm>
            <a:off x="1095375" y="1819275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accent4"/>
                </a:solidFill>
                <a:latin typeface="Arial Rounded MT Bold" panose="020F0704030504030204" pitchFamily="34" charset="0"/>
              </a:rPr>
              <a:t>04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00880-19DC-F8B1-0C1C-E0AF04AD9A77}"/>
              </a:ext>
            </a:extLst>
          </p:cNvPr>
          <p:cNvSpPr txBox="1"/>
          <p:nvPr/>
        </p:nvSpPr>
        <p:spPr>
          <a:xfrm>
            <a:off x="1095375" y="2579191"/>
            <a:ext cx="27241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Better Experience:</a:t>
            </a:r>
            <a:endParaRPr lang="en-US" sz="2400" b="1" dirty="0">
              <a:solidFill>
                <a:schemeClr val="bg1"/>
              </a:solidFill>
              <a:latin typeface="Söhne"/>
            </a:endParaRPr>
          </a:p>
          <a:p>
            <a:pPr algn="ctr"/>
            <a:endParaRPr lang="en-US" sz="2400" b="1" dirty="0">
              <a:solidFill>
                <a:schemeClr val="bg1"/>
              </a:solidFill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Make the system more user-friendly.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Listen to feedback and make improvements.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0E4948-AC60-C0CF-8913-DCD480FFDD8C}"/>
              </a:ext>
            </a:extLst>
          </p:cNvPr>
          <p:cNvSpPr/>
          <p:nvPr/>
        </p:nvSpPr>
        <p:spPr>
          <a:xfrm>
            <a:off x="4443412" y="1447800"/>
            <a:ext cx="3086100" cy="491490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E5141-CA4B-B065-7FE7-4C01B4E41312}"/>
              </a:ext>
            </a:extLst>
          </p:cNvPr>
          <p:cNvSpPr txBox="1"/>
          <p:nvPr/>
        </p:nvSpPr>
        <p:spPr>
          <a:xfrm>
            <a:off x="4610100" y="1819275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accent4"/>
                </a:solidFill>
                <a:latin typeface="Arial Rounded MT Bold" panose="020F0704030504030204" pitchFamily="34" charset="0"/>
              </a:rPr>
              <a:t>05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067C5-32BA-EAA8-FEEE-624BF2823196}"/>
              </a:ext>
            </a:extLst>
          </p:cNvPr>
          <p:cNvSpPr txBox="1"/>
          <p:nvPr/>
        </p:nvSpPr>
        <p:spPr>
          <a:xfrm>
            <a:off x="4610100" y="2676525"/>
            <a:ext cx="27241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Digital Prescence:</a:t>
            </a:r>
          </a:p>
          <a:p>
            <a:pPr algn="ctr"/>
            <a:endParaRPr lang="en-US" sz="24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Be where our customers are online.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4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Reach more people and grow our business.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D0619A5-C965-ADAB-09B9-24A624A0F7F3}"/>
              </a:ext>
            </a:extLst>
          </p:cNvPr>
          <p:cNvSpPr/>
          <p:nvPr/>
        </p:nvSpPr>
        <p:spPr>
          <a:xfrm>
            <a:off x="8048625" y="1447800"/>
            <a:ext cx="3086100" cy="491490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07D605-A382-7FF7-62EC-7545D36E7A0F}"/>
              </a:ext>
            </a:extLst>
          </p:cNvPr>
          <p:cNvSpPr txBox="1"/>
          <p:nvPr/>
        </p:nvSpPr>
        <p:spPr>
          <a:xfrm>
            <a:off x="8315325" y="1819275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accent4"/>
                </a:solidFill>
                <a:latin typeface="Arial Rounded MT Bold" panose="020F0704030504030204" pitchFamily="34" charset="0"/>
              </a:rPr>
              <a:t>06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D86AFA-FA36-18A2-0DBD-DD909D17E3F7}"/>
              </a:ext>
            </a:extLst>
          </p:cNvPr>
          <p:cNvSpPr txBox="1"/>
          <p:nvPr/>
        </p:nvSpPr>
        <p:spPr>
          <a:xfrm>
            <a:off x="8315325" y="2636341"/>
            <a:ext cx="27241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Smart Marketing:</a:t>
            </a:r>
          </a:p>
          <a:p>
            <a:pPr algn="ctr"/>
            <a:endParaRPr lang="en-US" sz="24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Use creative ways to promote our service.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4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Engage customers through social media and ads.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150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57144164-5503-9D11-4F68-81F4CD37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566928"/>
            <a:ext cx="8878824" cy="758952"/>
          </a:xfrm>
        </p:spPr>
        <p:txBody>
          <a:bodyPr/>
          <a:lstStyle/>
          <a:p>
            <a:r>
              <a:rPr lang="en-US" sz="4400" dirty="0">
                <a:latin typeface="SimSun" panose="02010600030101010101" pitchFamily="2" charset="-122"/>
                <a:ea typeface="SimSun" panose="02010600030101010101" pitchFamily="2" charset="-122"/>
              </a:rPr>
              <a:t>Individual contributions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AD9EB9-CF0D-0D70-D541-05E1A813D0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3129843"/>
            <a:ext cx="2468880" cy="365760"/>
          </a:xfrm>
        </p:spPr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Akhila</a:t>
            </a:r>
            <a:endParaRPr lang="en-US" sz="28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2A99FBE-9850-5F5D-04D9-E3A83DEEA9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17395" y="3129843"/>
            <a:ext cx="2468880" cy="365760"/>
          </a:xfrm>
        </p:spPr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Nithyasri</a:t>
            </a:r>
            <a:endParaRPr lang="en-US" sz="28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0F5EF4-BF59-C868-19EB-3BF931CF5156}"/>
              </a:ext>
            </a:extLst>
          </p:cNvPr>
          <p:cNvSpPr txBox="1"/>
          <p:nvPr/>
        </p:nvSpPr>
        <p:spPr>
          <a:xfrm>
            <a:off x="1000125" y="3123990"/>
            <a:ext cx="254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Krishnamurthi</a:t>
            </a:r>
            <a:endParaRPr lang="en-IN" sz="24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22CAFD-4F35-B23D-0A70-CCCADB177222}"/>
              </a:ext>
            </a:extLst>
          </p:cNvPr>
          <p:cNvSpPr txBox="1"/>
          <p:nvPr/>
        </p:nvSpPr>
        <p:spPr>
          <a:xfrm>
            <a:off x="8901514" y="3051113"/>
            <a:ext cx="2114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Preethi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F3EEA0-EF5C-1ACF-D517-5A1B4E03F4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8C1D3827-5485-6952-AC9C-93C63ED8093A}"/>
              </a:ext>
            </a:extLst>
          </p:cNvPr>
          <p:cNvSpPr/>
          <p:nvPr/>
        </p:nvSpPr>
        <p:spPr>
          <a:xfrm>
            <a:off x="1319848" y="2403176"/>
            <a:ext cx="1903730" cy="1965923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76830-34AC-5C7E-4F78-8C2811BBB2EF}"/>
              </a:ext>
            </a:extLst>
          </p:cNvPr>
          <p:cNvSpPr txBox="1"/>
          <p:nvPr/>
        </p:nvSpPr>
        <p:spPr>
          <a:xfrm>
            <a:off x="1319848" y="4422001"/>
            <a:ext cx="1903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Rent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79A7B9-5BE0-8FD8-600B-9BC185C45459}"/>
              </a:ext>
            </a:extLst>
          </p:cNvPr>
          <p:cNvSpPr txBox="1"/>
          <p:nvPr/>
        </p:nvSpPr>
        <p:spPr>
          <a:xfrm>
            <a:off x="1000125" y="4883666"/>
            <a:ext cx="25431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dirty="0">
                <a:solidFill>
                  <a:schemeClr val="bg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Handled rental operations, including fee calculation and invoice generation.</a:t>
            </a:r>
            <a:endParaRPr lang="en-IN" sz="16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66D16243-A63F-F7F0-370B-2BCCF9C7920F}"/>
              </a:ext>
            </a:extLst>
          </p:cNvPr>
          <p:cNvSpPr/>
          <p:nvPr/>
        </p:nvSpPr>
        <p:spPr>
          <a:xfrm>
            <a:off x="3863024" y="2403175"/>
            <a:ext cx="1903730" cy="1965923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9601F8EB-F3D1-E8E5-4E3A-1B5059843C98}"/>
              </a:ext>
            </a:extLst>
          </p:cNvPr>
          <p:cNvSpPr/>
          <p:nvPr/>
        </p:nvSpPr>
        <p:spPr>
          <a:xfrm>
            <a:off x="6425248" y="2403175"/>
            <a:ext cx="1903730" cy="1965923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CB33B4C-B7CB-3CFD-A9B5-E35B6ECD6302}"/>
              </a:ext>
            </a:extLst>
          </p:cNvPr>
          <p:cNvSpPr/>
          <p:nvPr/>
        </p:nvSpPr>
        <p:spPr>
          <a:xfrm>
            <a:off x="9006924" y="2403174"/>
            <a:ext cx="1903730" cy="1965923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C1FD9F-F5B6-116F-2721-870D1FC693F5}"/>
              </a:ext>
            </a:extLst>
          </p:cNvPr>
          <p:cNvSpPr txBox="1"/>
          <p:nvPr/>
        </p:nvSpPr>
        <p:spPr>
          <a:xfrm>
            <a:off x="3678875" y="4422001"/>
            <a:ext cx="2468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Customer 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0E740-5036-351A-AA8F-8CF8CC958D35}"/>
              </a:ext>
            </a:extLst>
          </p:cNvPr>
          <p:cNvSpPr txBox="1"/>
          <p:nvPr/>
        </p:nvSpPr>
        <p:spPr>
          <a:xfrm>
            <a:off x="3448051" y="4883666"/>
            <a:ext cx="27336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dirty="0">
                <a:solidFill>
                  <a:schemeClr val="bg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Managed customer information and facilitated rental transactions through data storage and retrieval.</a:t>
            </a:r>
            <a:endParaRPr lang="en-IN" sz="16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1A48A5-C238-EF65-92C3-488945DDAEE5}"/>
              </a:ext>
            </a:extLst>
          </p:cNvPr>
          <p:cNvSpPr txBox="1"/>
          <p:nvPr/>
        </p:nvSpPr>
        <p:spPr>
          <a:xfrm>
            <a:off x="6545226" y="4424402"/>
            <a:ext cx="208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Car features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99929B-93DB-ABF2-15FB-544BB4043C4C}"/>
              </a:ext>
            </a:extLst>
          </p:cNvPr>
          <p:cNvSpPr txBox="1"/>
          <p:nvPr/>
        </p:nvSpPr>
        <p:spPr>
          <a:xfrm>
            <a:off x="6317301" y="4883666"/>
            <a:ext cx="25431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dirty="0">
                <a:solidFill>
                  <a:schemeClr val="bg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Managed car attributes and provided a user-friendly display of car features.</a:t>
            </a:r>
            <a:endParaRPr lang="en-IN" sz="16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7D813E-D747-96C0-F50D-AC9D8631D6F2}"/>
              </a:ext>
            </a:extLst>
          </p:cNvPr>
          <p:cNvSpPr txBox="1"/>
          <p:nvPr/>
        </p:nvSpPr>
        <p:spPr>
          <a:xfrm>
            <a:off x="9030023" y="4422000"/>
            <a:ext cx="2222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Welcome class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919180-E224-995D-52A2-CA9975EB12BB}"/>
              </a:ext>
            </a:extLst>
          </p:cNvPr>
          <p:cNvSpPr txBox="1"/>
          <p:nvPr/>
        </p:nvSpPr>
        <p:spPr>
          <a:xfrm>
            <a:off x="8860476" y="4907782"/>
            <a:ext cx="27336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dirty="0">
                <a:solidFill>
                  <a:schemeClr val="bg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Enhanced user experience with a welcoming message and introduction to the car rental system.</a:t>
            </a:r>
            <a:endParaRPr lang="en-IN" sz="16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9562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717" y="187452"/>
            <a:ext cx="8878824" cy="1069848"/>
          </a:xfrm>
        </p:spPr>
        <p:txBody>
          <a:bodyPr>
            <a:normAutofit/>
          </a:bodyPr>
          <a:lstStyle/>
          <a:p>
            <a:r>
              <a:rPr lang="en-US" sz="44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CONTENTS</a:t>
            </a:r>
            <a:endParaRPr lang="en-US" sz="4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442" y="1545336"/>
            <a:ext cx="6422136" cy="4645152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  <a:cs typeface="Segoe UI Light" panose="020B0502040204020203" pitchFamily="34" charset="0"/>
              </a:rPr>
              <a:t>Introduction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  <a:cs typeface="Segoe UI Light" panose="020B0502040204020203" pitchFamily="34" charset="0"/>
              </a:rPr>
              <a:t>Mai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  <a:cs typeface="Segoe UI Light" panose="020B0502040204020203" pitchFamily="34" charset="0"/>
              </a:rPr>
              <a:t>n Transactions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  <a:cs typeface="Segoe UI Light" panose="020B0502040204020203" pitchFamily="34" charset="0"/>
              </a:rPr>
              <a:t>Classes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  <a:cs typeface="Segoe UI Light" panose="020B0502040204020203" pitchFamily="34" charset="0"/>
              </a:rPr>
              <a:t>Inheritance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  <a:cs typeface="Segoe UI Light" panose="020B0502040204020203" pitchFamily="34" charset="0"/>
              </a:rPr>
              <a:t>Output </a:t>
            </a:r>
            <a:endParaRPr lang="en-US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  <a:cs typeface="Segoe UI Light" panose="020B0502040204020203" pitchFamily="34" charset="0"/>
              </a:rPr>
              <a:t>Future scope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  <a:cs typeface="Segoe UI Light" panose="020B0502040204020203" pitchFamily="34" charset="0"/>
              </a:rPr>
              <a:t>Individual contribution</a:t>
            </a:r>
            <a:endParaRPr lang="en-US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076324" y="1211263"/>
            <a:ext cx="7734300" cy="106997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295400" y="2619375"/>
            <a:ext cx="7734300" cy="26543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The Car Rental System is designed to facilitate the efficient management of car rentals for customers.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It aims to provide a user-friendly interface for renting cars, selecting rental durations, and generating invoices.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The system automates various tasks involved in the rental process, enhancing customer experience and streamlining operations.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9F1E0-6197-67A5-8139-39C66BA6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5688" y="862584"/>
            <a:ext cx="7735824" cy="756666"/>
          </a:xfrm>
        </p:spPr>
        <p:txBody>
          <a:bodyPr/>
          <a:lstStyle/>
          <a:p>
            <a:r>
              <a:rPr lang="en-IN" b="1" i="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Main Transactions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B47544-D8FF-0269-AAE3-EFBF8F578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51" y="1713357"/>
            <a:ext cx="9334499" cy="4468368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1.Car Reservation:</a:t>
            </a:r>
            <a:endParaRPr lang="en-US" b="0" i="0" dirty="0"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Allows customers to browse available cars and reserve their preferred model.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Customers can view car features, select the desired car, and confirm the reservation.</a:t>
            </a:r>
            <a:endParaRPr lang="en-US" b="1" i="0" dirty="0"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2.Rental Duration Selection:</a:t>
            </a:r>
            <a:endParaRPr lang="en-US" dirty="0"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Enables customers to specify the duration for which they want to rent the car.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Customers can choose the start and end dates of the rental period, influencing the rental fee calculation.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3.Invoice Generation:</a:t>
            </a:r>
            <a:endParaRPr lang="en-US" dirty="0"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Automatically generates invoices for completed rental transactions.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Invoices include details such as customer information, car model, rental duration, and total rental fee.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4372" y="266319"/>
            <a:ext cx="7763256" cy="800481"/>
          </a:xfrm>
        </p:spPr>
        <p:txBody>
          <a:bodyPr/>
          <a:lstStyle/>
          <a:p>
            <a:r>
              <a:rPr lang="en-US" sz="4800" dirty="0">
                <a:latin typeface="SimSun" panose="02010600030101010101" pitchFamily="2" charset="-122"/>
                <a:ea typeface="SimSun" panose="02010600030101010101" pitchFamily="2" charset="-122"/>
              </a:rPr>
              <a:t>Classes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3454B86-993F-B344-C9FD-775BEFEEF69F}"/>
              </a:ext>
            </a:extLst>
          </p:cNvPr>
          <p:cNvSpPr/>
          <p:nvPr/>
        </p:nvSpPr>
        <p:spPr>
          <a:xfrm>
            <a:off x="1123950" y="1371601"/>
            <a:ext cx="4305300" cy="180975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E6F238-D0F7-1999-8A3A-809B6294304C}"/>
              </a:ext>
            </a:extLst>
          </p:cNvPr>
          <p:cNvSpPr/>
          <p:nvPr/>
        </p:nvSpPr>
        <p:spPr>
          <a:xfrm>
            <a:off x="6096000" y="1371601"/>
            <a:ext cx="4305300" cy="180975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EF81E29-4FA9-B857-DA9B-B279685AF9F0}"/>
              </a:ext>
            </a:extLst>
          </p:cNvPr>
          <p:cNvSpPr/>
          <p:nvPr/>
        </p:nvSpPr>
        <p:spPr>
          <a:xfrm>
            <a:off x="1123950" y="3676650"/>
            <a:ext cx="4305300" cy="180975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A6A7688-96B2-5ADA-31B7-B8BA4793711B}"/>
              </a:ext>
            </a:extLst>
          </p:cNvPr>
          <p:cNvSpPr/>
          <p:nvPr/>
        </p:nvSpPr>
        <p:spPr>
          <a:xfrm>
            <a:off x="6096000" y="3676649"/>
            <a:ext cx="4305300" cy="180975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730F16-EBB1-C9AA-8EFF-26FB099EF449}"/>
              </a:ext>
            </a:extLst>
          </p:cNvPr>
          <p:cNvSpPr txBox="1"/>
          <p:nvPr/>
        </p:nvSpPr>
        <p:spPr>
          <a:xfrm>
            <a:off x="1333500" y="1490008"/>
            <a:ext cx="388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  <a:latin typeface="SimSun-ExtB" panose="02010609060101010101" pitchFamily="49" charset="-122"/>
                <a:ea typeface="SimSun-ExtB" panose="02010609060101010101" pitchFamily="49" charset="-122"/>
              </a:rPr>
              <a:t>Car Features:</a:t>
            </a:r>
            <a:endParaRPr lang="en-US" sz="2400" b="0" i="0" dirty="0">
              <a:solidFill>
                <a:schemeClr val="bg1"/>
              </a:solidFill>
              <a:effectLst/>
              <a:latin typeface="SimSun-ExtB" panose="02010609060101010101" pitchFamily="49" charset="-122"/>
              <a:ea typeface="SimSun-ExtB" panose="02010609060101010101" pitchFamily="49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imSun-ExtB" panose="02010609060101010101" pitchFamily="49" charset="-122"/>
                <a:ea typeface="SimSun-ExtB" panose="02010609060101010101" pitchFamily="49" charset="-122"/>
              </a:rPr>
              <a:t>Manages car attributes.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imSun-ExtB" panose="02010609060101010101" pitchFamily="49" charset="-122"/>
                <a:ea typeface="SimSun-ExtB" panose="02010609060101010101" pitchFamily="49" charset="-122"/>
              </a:rPr>
              <a:t>Displays car features to users.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67884A-781D-36DD-22AC-6A8D358D01E0}"/>
              </a:ext>
            </a:extLst>
          </p:cNvPr>
          <p:cNvSpPr txBox="1"/>
          <p:nvPr/>
        </p:nvSpPr>
        <p:spPr>
          <a:xfrm>
            <a:off x="6029325" y="1490008"/>
            <a:ext cx="4629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0" dirty="0">
                <a:solidFill>
                  <a:schemeClr val="bg1"/>
                </a:solidFill>
                <a:effectLst/>
                <a:latin typeface="SimSun-ExtB" panose="02010609060101010101" pitchFamily="49" charset="-122"/>
                <a:ea typeface="SimSun-ExtB" panose="02010609060101010101" pitchFamily="49" charset="-122"/>
              </a:rPr>
              <a:t>Customer:</a:t>
            </a:r>
            <a:endParaRPr lang="en-IN" sz="2400" b="0" i="0" dirty="0">
              <a:solidFill>
                <a:schemeClr val="bg1"/>
              </a:solidFill>
              <a:effectLst/>
              <a:latin typeface="SimSun-ExtB" panose="02010609060101010101" pitchFamily="49" charset="-122"/>
              <a:ea typeface="SimSun-ExtB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SimSun-ExtB" panose="02010609060101010101" pitchFamily="49" charset="-122"/>
                <a:ea typeface="SimSun-ExtB" panose="02010609060101010101" pitchFamily="49" charset="-122"/>
              </a:rPr>
              <a:t>Stores customer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SimSun-ExtB" panose="02010609060101010101" pitchFamily="49" charset="-122"/>
                <a:ea typeface="SimSun-ExtB" panose="02010609060101010101" pitchFamily="49" charset="-122"/>
              </a:rPr>
              <a:t>Facilitates rental transactions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Söhne"/>
              </a:rPr>
              <a:t>.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01F3C0-5FB0-CBA7-BFE2-32CE8FFB1539}"/>
              </a:ext>
            </a:extLst>
          </p:cNvPr>
          <p:cNvSpPr txBox="1"/>
          <p:nvPr/>
        </p:nvSpPr>
        <p:spPr>
          <a:xfrm>
            <a:off x="1257300" y="3761065"/>
            <a:ext cx="44386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  <a:latin typeface="SimSun-ExtB" panose="02010609060101010101" pitchFamily="49" charset="-122"/>
                <a:ea typeface="SimSun-ExtB" panose="02010609060101010101" pitchFamily="49" charset="-122"/>
              </a:rPr>
              <a:t>Rent:</a:t>
            </a:r>
            <a:endParaRPr lang="en-US" sz="2400" b="0" i="0" dirty="0">
              <a:solidFill>
                <a:schemeClr val="bg1"/>
              </a:solidFill>
              <a:effectLst/>
              <a:latin typeface="SimSun-ExtB" panose="02010609060101010101" pitchFamily="49" charset="-122"/>
              <a:ea typeface="SimSun-ExtB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imSun-ExtB" panose="02010609060101010101" pitchFamily="49" charset="-122"/>
                <a:ea typeface="SimSun-ExtB" panose="02010609060101010101" pitchFamily="49" charset="-122"/>
              </a:rPr>
              <a:t>Handles rental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imSun-ExtB" panose="02010609060101010101" pitchFamily="49" charset="-122"/>
                <a:ea typeface="SimSun-ExtB" panose="02010609060101010101" pitchFamily="49" charset="-122"/>
              </a:rPr>
              <a:t>Calculates fees and generates invoices.</a:t>
            </a:r>
          </a:p>
          <a:p>
            <a:pPr algn="ctr"/>
            <a:endParaRPr lang="en-IN" sz="2400" dirty="0">
              <a:solidFill>
                <a:schemeClr val="bg1"/>
              </a:solidFill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93C4C0-3E8C-5384-DA4E-7576CCA7DDC1}"/>
              </a:ext>
            </a:extLst>
          </p:cNvPr>
          <p:cNvSpPr txBox="1"/>
          <p:nvPr/>
        </p:nvSpPr>
        <p:spPr>
          <a:xfrm>
            <a:off x="6215062" y="3679446"/>
            <a:ext cx="42576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  <a:latin typeface="SimSun-ExtB" panose="02010609060101010101" pitchFamily="49" charset="-122"/>
                <a:ea typeface="SimSun-ExtB" panose="02010609060101010101" pitchFamily="49" charset="-122"/>
              </a:rPr>
              <a:t>Welcome:</a:t>
            </a:r>
            <a:endParaRPr lang="en-US" sz="2400" b="0" i="0" dirty="0">
              <a:solidFill>
                <a:schemeClr val="bg1"/>
              </a:solidFill>
              <a:effectLst/>
              <a:latin typeface="SimSun-ExtB" panose="02010609060101010101" pitchFamily="49" charset="-122"/>
              <a:ea typeface="SimSun-ExtB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imSun-ExtB" panose="02010609060101010101" pitchFamily="49" charset="-122"/>
                <a:ea typeface="SimSun-ExtB" panose="02010609060101010101" pitchFamily="49" charset="-122"/>
              </a:rPr>
              <a:t>Displays a welcoming message.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imSun-ExtB" panose="02010609060101010101" pitchFamily="49" charset="-122"/>
                <a:ea typeface="SimSun-ExtB" panose="02010609060101010101" pitchFamily="49" charset="-122"/>
              </a:rPr>
              <a:t>Enhances user experience.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10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6688" y="142936"/>
            <a:ext cx="7735824" cy="756666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>
                <a:latin typeface="SimSun" panose="02010600030101010101" pitchFamily="2" charset="-122"/>
                <a:ea typeface="SimSun" panose="02010600030101010101" pitchFamily="2" charset="-122"/>
              </a:rPr>
              <a:t>INHERITANCE DIAGRAM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1580AA-044D-0E76-1B94-8309DF2AB97A}"/>
              </a:ext>
            </a:extLst>
          </p:cNvPr>
          <p:cNvGrpSpPr/>
          <p:nvPr/>
        </p:nvGrpSpPr>
        <p:grpSpPr>
          <a:xfrm>
            <a:off x="3020785" y="1247009"/>
            <a:ext cx="6150430" cy="4154431"/>
            <a:chOff x="5671457" y="718457"/>
            <a:chExt cx="6150430" cy="4154431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4859657-F689-4BB7-DC8A-1CB8A392CEB6}"/>
                </a:ext>
              </a:extLst>
            </p:cNvPr>
            <p:cNvSpPr/>
            <p:nvPr/>
          </p:nvSpPr>
          <p:spPr>
            <a:xfrm>
              <a:off x="5671457" y="718457"/>
              <a:ext cx="2993572" cy="925286"/>
            </a:xfrm>
            <a:prstGeom prst="round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>
                  <a:latin typeface="SimSun" panose="02010600030101010101" pitchFamily="2" charset="-122"/>
                  <a:ea typeface="SimSun" panose="02010600030101010101" pitchFamily="2" charset="-122"/>
                </a:rPr>
                <a:t>welcome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2976971-80D0-097F-2AD5-9065FAA7ADB5}"/>
                </a:ext>
              </a:extLst>
            </p:cNvPr>
            <p:cNvGrpSpPr/>
            <p:nvPr/>
          </p:nvGrpSpPr>
          <p:grpSpPr>
            <a:xfrm>
              <a:off x="7168243" y="1985112"/>
              <a:ext cx="2993572" cy="2887776"/>
              <a:chOff x="5671457" y="2162345"/>
              <a:chExt cx="2993572" cy="2887776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B876AAC2-CFA7-560C-C385-C1C4ADEEC98C}"/>
                  </a:ext>
                </a:extLst>
              </p:cNvPr>
              <p:cNvSpPr/>
              <p:nvPr/>
            </p:nvSpPr>
            <p:spPr>
              <a:xfrm>
                <a:off x="5671457" y="2162345"/>
                <a:ext cx="2993572" cy="925286"/>
              </a:xfrm>
              <a:prstGeom prst="roundRect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rent</a:t>
                </a:r>
              </a:p>
            </p:txBody>
          </p:sp>
          <p:sp>
            <p:nvSpPr>
              <p:cNvPr id="32" name="Arrow: Down 31">
                <a:extLst>
                  <a:ext uri="{FF2B5EF4-FFF2-40B4-BE49-F238E27FC236}">
                    <a16:creationId xmlns:a16="http://schemas.microsoft.com/office/drawing/2014/main" id="{6BBDD995-2C06-C983-210D-AF54F453043D}"/>
                  </a:ext>
                </a:extLst>
              </p:cNvPr>
              <p:cNvSpPr/>
              <p:nvPr/>
            </p:nvSpPr>
            <p:spPr>
              <a:xfrm>
                <a:off x="7018564" y="3257890"/>
                <a:ext cx="299358" cy="696686"/>
              </a:xfrm>
              <a:prstGeom prst="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9B918FC5-8878-F006-DEF5-6BA5C1FF374B}"/>
                  </a:ext>
                </a:extLst>
              </p:cNvPr>
              <p:cNvSpPr/>
              <p:nvPr/>
            </p:nvSpPr>
            <p:spPr>
              <a:xfrm>
                <a:off x="5671457" y="4124835"/>
                <a:ext cx="2993572" cy="925286"/>
              </a:xfrm>
              <a:prstGeom prst="roundRect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customer</a:t>
                </a: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627A481-7F37-BDBF-6439-F3901CB8026F}"/>
                </a:ext>
              </a:extLst>
            </p:cNvPr>
            <p:cNvSpPr/>
            <p:nvPr/>
          </p:nvSpPr>
          <p:spPr>
            <a:xfrm>
              <a:off x="8828315" y="718457"/>
              <a:ext cx="2993572" cy="925286"/>
            </a:xfrm>
            <a:prstGeom prst="round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 err="1">
                  <a:latin typeface="SimSun" panose="02010600030101010101" pitchFamily="2" charset="-122"/>
                  <a:ea typeface="SimSun" panose="02010600030101010101" pitchFamily="2" charset="-122"/>
                </a:rPr>
                <a:t>carfeatures</a:t>
              </a:r>
              <a:endParaRPr lang="en-IN" sz="2800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747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5688" y="862584"/>
            <a:ext cx="7735824" cy="756666"/>
          </a:xfrm>
        </p:spPr>
        <p:txBody>
          <a:bodyPr/>
          <a:lstStyle/>
          <a:p>
            <a:r>
              <a:rPr lang="en-IN" dirty="0">
                <a:latin typeface="SimSun" panose="02010600030101010101" pitchFamily="2" charset="-122"/>
                <a:ea typeface="SimSun" panose="02010600030101010101" pitchFamily="2" charset="-122"/>
              </a:rPr>
              <a:t>INHERITANCE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132C434D-FB3E-B07E-DCB3-A70B98DB9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9988" y="1619250"/>
            <a:ext cx="9112024" cy="4474029"/>
          </a:xfrm>
        </p:spPr>
        <p:txBody>
          <a:bodyPr/>
          <a:lstStyle/>
          <a:p>
            <a:r>
              <a:rPr 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Explanation and Key Points</a:t>
            </a:r>
          </a:p>
          <a:p>
            <a:r>
              <a:rPr 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Customer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dirty="0"/>
              <a:t>: Stores customer information. Rent inherits from Customer, extending functionality for rental operations.</a:t>
            </a:r>
          </a:p>
          <a:p>
            <a:r>
              <a:rPr 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  Rent </a:t>
            </a:r>
            <a:r>
              <a:rPr lang="en-US" dirty="0"/>
              <a:t>: Inherits from Customer, adding rental functionality like fee calculation and invoice generation.</a:t>
            </a:r>
          </a:p>
          <a:p>
            <a:r>
              <a:rPr 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Car Features </a:t>
            </a:r>
            <a:r>
              <a:rPr lang="en-US" dirty="0"/>
              <a:t>: Manages car attributes independently, promoting code modularity.</a:t>
            </a:r>
          </a:p>
          <a:p>
            <a:r>
              <a:rPr 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Welcome</a:t>
            </a:r>
            <a:r>
              <a:rPr lang="en-US" dirty="0"/>
              <a:t> : Provides a welcoming interface without inheritance, enhancing user experience.</a:t>
            </a:r>
          </a:p>
          <a:p>
            <a:r>
              <a:rPr 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Modularity</a:t>
            </a:r>
            <a:r>
              <a:rPr lang="en-US" dirty="0"/>
              <a:t> : Encapsulates specific functionalities, facilitating code organization and maintenance.</a:t>
            </a:r>
          </a:p>
          <a:p>
            <a:r>
              <a:rPr 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Functionality Extension </a:t>
            </a:r>
            <a:r>
              <a:rPr lang="en-US" dirty="0"/>
              <a:t>: Inheritance allows Rent to enhance rental operations while leveraging existing data management capabilities.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6541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lide Number Placeholder 138">
            <a:extLst>
              <a:ext uri="{FF2B5EF4-FFF2-40B4-BE49-F238E27FC236}">
                <a16:creationId xmlns:a16="http://schemas.microsoft.com/office/drawing/2014/main" id="{0C6CCCC3-BCC9-AE9B-C2AE-4D9986B5F8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4EECB-47E7-26A0-F3A1-ACAE7AEE57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0D7DF893-CDC1-A213-86BF-C9C73F979CC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F0535-53EA-30FB-770D-0C92BEEF3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Step 2</a:t>
            </a:r>
          </a:p>
        </p:txBody>
      </p:sp>
      <p:sp>
        <p:nvSpPr>
          <p:cNvPr id="134" name="Text Placeholder 133">
            <a:extLst>
              <a:ext uri="{FF2B5EF4-FFF2-40B4-BE49-F238E27FC236}">
                <a16:creationId xmlns:a16="http://schemas.microsoft.com/office/drawing/2014/main" id="{9CE100CE-4574-F901-234D-B9BEED642B9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511481-29C6-275B-963E-B5AF2E87AD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/>
              <a:t>Step 3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288EBDBE-0ABC-82CE-4598-09F65E315A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32973A-CF94-1C2B-BB12-B563173CC7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Step 4</a:t>
            </a:r>
          </a:p>
        </p:txBody>
      </p:sp>
      <p:sp>
        <p:nvSpPr>
          <p:cNvPr id="136" name="Text Placeholder 135">
            <a:extLst>
              <a:ext uri="{FF2B5EF4-FFF2-40B4-BE49-F238E27FC236}">
                <a16:creationId xmlns:a16="http://schemas.microsoft.com/office/drawing/2014/main" id="{14F6CD04-2A18-A6BD-AAB9-1D30D156339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7AA813-84F0-DB50-F6B6-A29A94662D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dirty="0"/>
              <a:t>Step 5</a:t>
            </a:r>
          </a:p>
        </p:txBody>
      </p:sp>
      <p:sp>
        <p:nvSpPr>
          <p:cNvPr id="137" name="Text Placeholder 136">
            <a:extLst>
              <a:ext uri="{FF2B5EF4-FFF2-40B4-BE49-F238E27FC236}">
                <a16:creationId xmlns:a16="http://schemas.microsoft.com/office/drawing/2014/main" id="{C171CBDB-4593-F4D1-30E9-A47F4C7CA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4BBDF45D-9B32-0154-7602-2C43DAF6C0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Welcome message </a:t>
            </a:r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38FF6C9F-C7C5-37D5-4C61-BA14A636B7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1"/>
            <a:ext cx="1362456" cy="953643"/>
          </a:xfrm>
        </p:spPr>
        <p:txBody>
          <a:bodyPr/>
          <a:lstStyle/>
          <a:p>
            <a:r>
              <a:rPr 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User input </a:t>
            </a: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5973BD56-1612-983E-EA67-F4039B0620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677662"/>
            <a:ext cx="1867281" cy="740664"/>
          </a:xfrm>
        </p:spPr>
        <p:txBody>
          <a:bodyPr/>
          <a:lstStyle/>
          <a:p>
            <a:r>
              <a:rPr 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Rent calculation</a:t>
            </a:r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840CFADA-CAD6-2A04-5B15-5DB4DD6A84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867280" cy="1069848"/>
          </a:xfrm>
        </p:spPr>
        <p:txBody>
          <a:bodyPr/>
          <a:lstStyle/>
          <a:p>
            <a:r>
              <a:rPr 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Display car features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DB3347BB-2913-A230-8362-2B778394E7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399" y="4599431"/>
            <a:ext cx="1867279" cy="1163193"/>
          </a:xfrm>
        </p:spPr>
        <p:txBody>
          <a:bodyPr/>
          <a:lstStyle/>
          <a:p>
            <a:pPr lvl="0"/>
            <a:r>
              <a:rPr 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Invoice generation</a:t>
            </a:r>
          </a:p>
        </p:txBody>
      </p:sp>
      <p:pic>
        <p:nvPicPr>
          <p:cNvPr id="10" name="Graphic 9" descr="Register">
            <a:extLst>
              <a:ext uri="{FF2B5EF4-FFF2-40B4-BE49-F238E27FC236}">
                <a16:creationId xmlns:a16="http://schemas.microsoft.com/office/drawing/2014/main" id="{9B0208BB-05B0-BB0B-7531-3C4BC2E9C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9404" y="2898647"/>
            <a:ext cx="841248" cy="841248"/>
          </a:xfrm>
          <a:prstGeom prst="rect">
            <a:avLst/>
          </a:prstGeom>
        </p:spPr>
      </p:pic>
      <p:pic>
        <p:nvPicPr>
          <p:cNvPr id="15" name="Graphic 14" descr="Car">
            <a:extLst>
              <a:ext uri="{FF2B5EF4-FFF2-40B4-BE49-F238E27FC236}">
                <a16:creationId xmlns:a16="http://schemas.microsoft.com/office/drawing/2014/main" id="{FE3F1ABA-73BF-9EB2-A86C-113C00146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1000" y="2879854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1B82343-B332-FCD2-4449-E861C5735B7A}"/>
              </a:ext>
            </a:extLst>
          </p:cNvPr>
          <p:cNvSpPr txBox="1"/>
          <p:nvPr/>
        </p:nvSpPr>
        <p:spPr>
          <a:xfrm>
            <a:off x="1034414" y="710783"/>
            <a:ext cx="9820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Rental process overview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1BEDD9-BAD5-83AC-2684-76AF859A83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5207" y="2916430"/>
            <a:ext cx="854801" cy="8548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BED098-1CE9-CB32-A4A3-897B9F4680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8456" y="2878885"/>
            <a:ext cx="952500" cy="952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5CA5BD9-FA9C-9CF9-454D-96F8B4B141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1171" y="2910815"/>
            <a:ext cx="816913" cy="81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30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ADBD799-A1BE-14DB-DDEB-BD71EA361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4" y="318226"/>
            <a:ext cx="4219575" cy="28434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CC0044-015C-271D-0C6D-2C9668768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4" y="3334348"/>
            <a:ext cx="4219575" cy="32054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803FAC-B27D-7F22-DF44-4A3CA64D8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735" y="318226"/>
            <a:ext cx="5238613" cy="62215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EFDCBF-056D-5A1F-119B-517DBFB553E4}"/>
              </a:ext>
            </a:extLst>
          </p:cNvPr>
          <p:cNvSpPr txBox="1"/>
          <p:nvPr/>
        </p:nvSpPr>
        <p:spPr>
          <a:xfrm>
            <a:off x="709612" y="1172272"/>
            <a:ext cx="91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O</a:t>
            </a:r>
          </a:p>
          <a:p>
            <a:r>
              <a:rPr lang="en-IN" sz="4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</a:t>
            </a:r>
          </a:p>
          <a:p>
            <a:r>
              <a:rPr lang="en-IN" sz="4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</a:t>
            </a:r>
          </a:p>
          <a:p>
            <a:r>
              <a:rPr lang="en-IN" sz="4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</a:t>
            </a:r>
          </a:p>
          <a:p>
            <a:r>
              <a:rPr lang="en-IN" sz="4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</a:t>
            </a:r>
          </a:p>
          <a:p>
            <a:r>
              <a:rPr lang="en-IN" sz="4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73AA0C-B29C-4903-A6B4-8C422201427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376</TotalTime>
  <Words>545</Words>
  <Application>Microsoft Office PowerPoint</Application>
  <PresentationFormat>Widescreen</PresentationFormat>
  <Paragraphs>123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SimSun</vt:lpstr>
      <vt:lpstr>SimSun-ExtB</vt:lpstr>
      <vt:lpstr>Arial</vt:lpstr>
      <vt:lpstr>Arial Rounded MT Bold</vt:lpstr>
      <vt:lpstr>Calibri</vt:lpstr>
      <vt:lpstr>Courier New</vt:lpstr>
      <vt:lpstr>Segoe UI Light</vt:lpstr>
      <vt:lpstr>Söhne</vt:lpstr>
      <vt:lpstr>Tw Cen MT</vt:lpstr>
      <vt:lpstr>Wingdings</vt:lpstr>
      <vt:lpstr>Office Theme</vt:lpstr>
      <vt:lpstr>Car Rental System: Object-Oriented programming cs251</vt:lpstr>
      <vt:lpstr>CONTENTS</vt:lpstr>
      <vt:lpstr>INTRODUCTION</vt:lpstr>
      <vt:lpstr>Main Transactions</vt:lpstr>
      <vt:lpstr>Classes </vt:lpstr>
      <vt:lpstr>INHERITANCE DIAGRAM</vt:lpstr>
      <vt:lpstr>INHERITANCE</vt:lpstr>
      <vt:lpstr>PowerPoint Presentation</vt:lpstr>
      <vt:lpstr>PowerPoint Presentation</vt:lpstr>
      <vt:lpstr>FUTURE SCOPE </vt:lpstr>
      <vt:lpstr>FUTURE SCOPE </vt:lpstr>
      <vt:lpstr>Individual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Rental System: Object-Oriented programming cs251</dc:title>
  <dc:creator>Preethi Gundra</dc:creator>
  <cp:lastModifiedBy>Preethi Gundra</cp:lastModifiedBy>
  <cp:revision>2</cp:revision>
  <dcterms:created xsi:type="dcterms:W3CDTF">2024-03-27T17:50:25Z</dcterms:created>
  <dcterms:modified xsi:type="dcterms:W3CDTF">2024-04-24T15:36:50Z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