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8CD84-36CE-4BFA-AD2B-EE954F1D077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D17386F-7265-4A5A-9C76-26CBBB47D9BD}">
      <dgm:prSet phldrT="[Text]"/>
      <dgm:spPr/>
      <dgm:t>
        <a:bodyPr/>
        <a:lstStyle/>
        <a:p>
          <a:r>
            <a:rPr lang="en-US" dirty="0"/>
            <a:t>PR Signoff from DB / Dev Leads</a:t>
          </a:r>
          <a:endParaRPr lang="en-GB" dirty="0"/>
        </a:p>
      </dgm:t>
    </dgm:pt>
    <dgm:pt modelId="{7DDE717B-5107-459D-8DF9-426BD7545F8C}" type="parTrans" cxnId="{65F21759-FBD1-40B9-8EA2-8334B5E9F228}">
      <dgm:prSet/>
      <dgm:spPr/>
      <dgm:t>
        <a:bodyPr/>
        <a:lstStyle/>
        <a:p>
          <a:endParaRPr lang="en-GB"/>
        </a:p>
      </dgm:t>
    </dgm:pt>
    <dgm:pt modelId="{D36A40B0-DC7F-4508-924F-4402EF0204B2}" type="sibTrans" cxnId="{65F21759-FBD1-40B9-8EA2-8334B5E9F228}">
      <dgm:prSet/>
      <dgm:spPr/>
      <dgm:t>
        <a:bodyPr/>
        <a:lstStyle/>
        <a:p>
          <a:endParaRPr lang="en-GB"/>
        </a:p>
      </dgm:t>
    </dgm:pt>
    <dgm:pt modelId="{69C1A10A-505C-46EB-96C5-3C17022712F5}">
      <dgm:prSet phldrT="[Text]"/>
      <dgm:spPr/>
      <dgm:t>
        <a:bodyPr/>
        <a:lstStyle/>
        <a:p>
          <a:pPr algn="ctr">
            <a:buNone/>
          </a:pPr>
          <a:r>
            <a:rPr lang="en-US" dirty="0"/>
            <a:t>Feature Branch</a:t>
          </a:r>
          <a:endParaRPr lang="en-GB" dirty="0"/>
        </a:p>
      </dgm:t>
    </dgm:pt>
    <dgm:pt modelId="{320E4DD1-9BD0-48B1-8E6B-13EC0B9521B3}" type="parTrans" cxnId="{443999EF-F3F7-4E24-B564-EDAEF748E9E8}">
      <dgm:prSet/>
      <dgm:spPr/>
      <dgm:t>
        <a:bodyPr/>
        <a:lstStyle/>
        <a:p>
          <a:endParaRPr lang="en-GB"/>
        </a:p>
      </dgm:t>
    </dgm:pt>
    <dgm:pt modelId="{42F6F625-0185-40AF-AD4B-80C0DBF0020F}" type="sibTrans" cxnId="{443999EF-F3F7-4E24-B564-EDAEF748E9E8}">
      <dgm:prSet/>
      <dgm:spPr/>
      <dgm:t>
        <a:bodyPr/>
        <a:lstStyle/>
        <a:p>
          <a:endParaRPr lang="en-GB"/>
        </a:p>
      </dgm:t>
    </dgm:pt>
    <dgm:pt modelId="{92E5BA5B-2BBD-404F-8874-9DD923036BF5}">
      <dgm:prSet phldrT="[Text]"/>
      <dgm:spPr/>
      <dgm:t>
        <a:bodyPr/>
        <a:lstStyle/>
        <a:p>
          <a:r>
            <a:rPr lang="en-US" dirty="0"/>
            <a:t>Build and Deployment</a:t>
          </a:r>
        </a:p>
      </dgm:t>
    </dgm:pt>
    <dgm:pt modelId="{16E8BF80-6B8C-45DC-A758-FA5A1F7F40A8}" type="parTrans" cxnId="{814AD541-7CF4-4736-B755-A00EDB685377}">
      <dgm:prSet/>
      <dgm:spPr/>
      <dgm:t>
        <a:bodyPr/>
        <a:lstStyle/>
        <a:p>
          <a:endParaRPr lang="en-GB"/>
        </a:p>
      </dgm:t>
    </dgm:pt>
    <dgm:pt modelId="{E3551C05-5D6A-4165-9433-570FCCD3DB79}" type="sibTrans" cxnId="{814AD541-7CF4-4736-B755-A00EDB685377}">
      <dgm:prSet/>
      <dgm:spPr/>
      <dgm:t>
        <a:bodyPr/>
        <a:lstStyle/>
        <a:p>
          <a:endParaRPr lang="en-GB"/>
        </a:p>
      </dgm:t>
    </dgm:pt>
    <dgm:pt modelId="{348B5841-4C7A-4544-99D0-63CCD58A4A6E}">
      <dgm:prSet phldrT="[Text]"/>
      <dgm:spPr/>
      <dgm:t>
        <a:bodyPr/>
        <a:lstStyle/>
        <a:p>
          <a:r>
            <a:rPr lang="en-US" dirty="0"/>
            <a:t>Release to Dev/QA/NFT</a:t>
          </a:r>
          <a:endParaRPr lang="en-GB" dirty="0"/>
        </a:p>
      </dgm:t>
    </dgm:pt>
    <dgm:pt modelId="{B2D8D173-266C-4DAC-B7DB-621C72358DB8}" type="parTrans" cxnId="{95427204-4DB3-4DBC-91DA-7C4D1F5C894E}">
      <dgm:prSet/>
      <dgm:spPr/>
      <dgm:t>
        <a:bodyPr/>
        <a:lstStyle/>
        <a:p>
          <a:endParaRPr lang="en-GB"/>
        </a:p>
      </dgm:t>
    </dgm:pt>
    <dgm:pt modelId="{98483E37-CA0F-4580-8B4A-3CBE84E4E5DF}" type="sibTrans" cxnId="{95427204-4DB3-4DBC-91DA-7C4D1F5C894E}">
      <dgm:prSet/>
      <dgm:spPr/>
      <dgm:t>
        <a:bodyPr/>
        <a:lstStyle/>
        <a:p>
          <a:endParaRPr lang="en-GB"/>
        </a:p>
      </dgm:t>
    </dgm:pt>
    <dgm:pt modelId="{BC9D1244-3AEF-4BA2-8D0E-0040FA3D030A}">
      <dgm:prSet phldrT="[Text]"/>
      <dgm:spPr/>
      <dgm:t>
        <a:bodyPr/>
        <a:lstStyle/>
        <a:p>
          <a:pPr algn="ctr">
            <a:buNone/>
          </a:pPr>
          <a:r>
            <a:rPr lang="en-US" dirty="0"/>
            <a:t>TeamCity Pipelines</a:t>
          </a:r>
          <a:endParaRPr lang="en-GB" dirty="0"/>
        </a:p>
      </dgm:t>
    </dgm:pt>
    <dgm:pt modelId="{C2B5AA34-8A44-4237-9B71-93BF2972B152}" type="parTrans" cxnId="{9D1E1537-6310-44A6-A4D8-9F2165564427}">
      <dgm:prSet/>
      <dgm:spPr/>
      <dgm:t>
        <a:bodyPr/>
        <a:lstStyle/>
        <a:p>
          <a:endParaRPr lang="en-GB"/>
        </a:p>
      </dgm:t>
    </dgm:pt>
    <dgm:pt modelId="{41BEF802-EFF0-438E-9C89-8B304F84BB01}" type="sibTrans" cxnId="{9D1E1537-6310-44A6-A4D8-9F2165564427}">
      <dgm:prSet/>
      <dgm:spPr/>
      <dgm:t>
        <a:bodyPr/>
        <a:lstStyle/>
        <a:p>
          <a:endParaRPr lang="en-GB"/>
        </a:p>
      </dgm:t>
    </dgm:pt>
    <dgm:pt modelId="{AC44C178-BEE5-442C-BDF9-2523728D5135}">
      <dgm:prSet phldrT="[Text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dirty="0"/>
            <a:t>Update SQL	</a:t>
          </a:r>
          <a:endParaRPr lang="en-GB" dirty="0"/>
        </a:p>
      </dgm:t>
    </dgm:pt>
    <dgm:pt modelId="{A219A657-D7A8-41BD-8EAE-6AAF7BDF58E8}" type="parTrans" cxnId="{944703BC-576D-424B-8138-25D5A78E0785}">
      <dgm:prSet/>
      <dgm:spPr/>
      <dgm:t>
        <a:bodyPr/>
        <a:lstStyle/>
        <a:p>
          <a:endParaRPr lang="en-GB"/>
        </a:p>
      </dgm:t>
    </dgm:pt>
    <dgm:pt modelId="{349D44F7-FCA5-4302-9419-AED68472E7CC}" type="sibTrans" cxnId="{944703BC-576D-424B-8138-25D5A78E0785}">
      <dgm:prSet/>
      <dgm:spPr/>
      <dgm:t>
        <a:bodyPr/>
        <a:lstStyle/>
        <a:p>
          <a:endParaRPr lang="en-GB"/>
        </a:p>
      </dgm:t>
    </dgm:pt>
    <dgm:pt modelId="{18B33370-C6E4-4661-AF52-E63127394B16}">
      <dgm:prSet phldrT="[Text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dirty="0"/>
            <a:t>Update Database, </a:t>
          </a:r>
          <a:endParaRPr lang="en-GB" dirty="0"/>
        </a:p>
      </dgm:t>
    </dgm:pt>
    <dgm:pt modelId="{D84C755A-0EAF-493C-BEF3-354E26A55612}" type="parTrans" cxnId="{458A559A-E293-410F-B054-6A52A87AFE3D}">
      <dgm:prSet/>
      <dgm:spPr/>
      <dgm:t>
        <a:bodyPr/>
        <a:lstStyle/>
        <a:p>
          <a:endParaRPr lang="en-GB"/>
        </a:p>
      </dgm:t>
    </dgm:pt>
    <dgm:pt modelId="{B40BE4BB-BF55-4CA4-BAE8-DAAB42E25C06}" type="sibTrans" cxnId="{458A559A-E293-410F-B054-6A52A87AFE3D}">
      <dgm:prSet/>
      <dgm:spPr/>
      <dgm:t>
        <a:bodyPr/>
        <a:lstStyle/>
        <a:p>
          <a:endParaRPr lang="en-GB"/>
        </a:p>
      </dgm:t>
    </dgm:pt>
    <dgm:pt modelId="{D3009A4E-E6AA-4C5F-BAA6-D809D61A215B}">
      <dgm:prSet phldrT="[Text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dirty="0"/>
            <a:t>Insert Version Tag</a:t>
          </a:r>
          <a:endParaRPr lang="en-GB" dirty="0"/>
        </a:p>
      </dgm:t>
    </dgm:pt>
    <dgm:pt modelId="{96984D38-CD4C-4725-BDAA-B05F1CF9FE0D}" type="parTrans" cxnId="{4D490E69-4EF1-450A-8014-2B1E6F0BE80C}">
      <dgm:prSet/>
      <dgm:spPr/>
      <dgm:t>
        <a:bodyPr/>
        <a:lstStyle/>
        <a:p>
          <a:endParaRPr lang="en-GB"/>
        </a:p>
      </dgm:t>
    </dgm:pt>
    <dgm:pt modelId="{39D50E62-BAFC-4F84-809D-61119537F928}" type="sibTrans" cxnId="{4D490E69-4EF1-450A-8014-2B1E6F0BE80C}">
      <dgm:prSet/>
      <dgm:spPr/>
      <dgm:t>
        <a:bodyPr/>
        <a:lstStyle/>
        <a:p>
          <a:endParaRPr lang="en-GB"/>
        </a:p>
      </dgm:t>
    </dgm:pt>
    <dgm:pt modelId="{F36F96DA-CBFD-440F-8501-00903C581A7E}">
      <dgm:prSet phldrT="[Text]"/>
      <dgm:spPr/>
      <dgm:t>
        <a:bodyPr/>
        <a:lstStyle/>
        <a:p>
          <a:pPr algn="l">
            <a:buNone/>
          </a:pPr>
          <a:endParaRPr lang="en-GB" dirty="0"/>
        </a:p>
      </dgm:t>
    </dgm:pt>
    <dgm:pt modelId="{A8BBD805-2B3D-4FB6-9571-35A1B358C75A}" type="parTrans" cxnId="{324F5850-23D8-47EA-8987-76CEA4A3CC73}">
      <dgm:prSet/>
      <dgm:spPr/>
      <dgm:t>
        <a:bodyPr/>
        <a:lstStyle/>
        <a:p>
          <a:endParaRPr lang="en-GB"/>
        </a:p>
      </dgm:t>
    </dgm:pt>
    <dgm:pt modelId="{3C60BA5C-1643-4ADA-93F7-FB4295D9D972}" type="sibTrans" cxnId="{324F5850-23D8-47EA-8987-76CEA4A3CC73}">
      <dgm:prSet/>
      <dgm:spPr/>
      <dgm:t>
        <a:bodyPr/>
        <a:lstStyle/>
        <a:p>
          <a:endParaRPr lang="en-GB"/>
        </a:p>
      </dgm:t>
    </dgm:pt>
    <dgm:pt modelId="{F643CCA3-B930-4052-B2D3-84F5F6ABF1DB}">
      <dgm:prSet phldrT="[Text]"/>
      <dgm:spPr/>
      <dgm:t>
        <a:bodyPr/>
        <a:lstStyle/>
        <a:p>
          <a:pPr algn="l">
            <a:buNone/>
          </a:pPr>
          <a:endParaRPr lang="en-GB" dirty="0"/>
        </a:p>
      </dgm:t>
    </dgm:pt>
    <dgm:pt modelId="{ECC1BAFD-C011-4CC5-8BB2-C54A653DD4EE}" type="parTrans" cxnId="{EB59785B-D0C7-4C66-8980-CF40FDEF7B15}">
      <dgm:prSet/>
      <dgm:spPr/>
      <dgm:t>
        <a:bodyPr/>
        <a:lstStyle/>
        <a:p>
          <a:endParaRPr lang="en-GB"/>
        </a:p>
      </dgm:t>
    </dgm:pt>
    <dgm:pt modelId="{928B0642-EF01-49A9-804E-6F68B6A5DCCB}" type="sibTrans" cxnId="{EB59785B-D0C7-4C66-8980-CF40FDEF7B15}">
      <dgm:prSet/>
      <dgm:spPr/>
      <dgm:t>
        <a:bodyPr/>
        <a:lstStyle/>
        <a:p>
          <a:endParaRPr lang="en-GB"/>
        </a:p>
      </dgm:t>
    </dgm:pt>
    <dgm:pt modelId="{BFFC97A0-2D85-450C-9335-9C991BD283EB}">
      <dgm:prSet phldrT="[Text]"/>
      <dgm:spPr/>
      <dgm:t>
        <a:bodyPr/>
        <a:lstStyle/>
        <a:p>
          <a:pPr algn="ctr">
            <a:buNone/>
          </a:pPr>
          <a:r>
            <a:rPr lang="en-US" dirty="0"/>
            <a:t>Master Branch</a:t>
          </a:r>
          <a:endParaRPr lang="en-GB" dirty="0"/>
        </a:p>
      </dgm:t>
    </dgm:pt>
    <dgm:pt modelId="{D834FF4A-8BC0-4BA9-BB7E-F58B1B1AB6B0}" type="parTrans" cxnId="{B78F0306-3608-4311-ACD4-5FC4F364C71A}">
      <dgm:prSet/>
      <dgm:spPr/>
      <dgm:t>
        <a:bodyPr/>
        <a:lstStyle/>
        <a:p>
          <a:endParaRPr lang="en-GB"/>
        </a:p>
      </dgm:t>
    </dgm:pt>
    <dgm:pt modelId="{58E7050A-BDA7-4214-AB45-D519A5D70077}" type="sibTrans" cxnId="{B78F0306-3608-4311-ACD4-5FC4F364C71A}">
      <dgm:prSet/>
      <dgm:spPr/>
      <dgm:t>
        <a:bodyPr/>
        <a:lstStyle/>
        <a:p>
          <a:endParaRPr lang="en-GB"/>
        </a:p>
      </dgm:t>
    </dgm:pt>
    <dgm:pt modelId="{97E784AA-2E32-4B76-8B8E-41AE790F0C4E}" type="pres">
      <dgm:prSet presAssocID="{F0E8CD84-36CE-4BFA-AD2B-EE954F1D077D}" presName="Name0" presStyleCnt="0">
        <dgm:presLayoutVars>
          <dgm:dir/>
          <dgm:animLvl val="lvl"/>
          <dgm:resizeHandles val="exact"/>
        </dgm:presLayoutVars>
      </dgm:prSet>
      <dgm:spPr/>
    </dgm:pt>
    <dgm:pt modelId="{9C408161-BDC2-4816-98D6-BAEF7EA2F1C5}" type="pres">
      <dgm:prSet presAssocID="{F0E8CD84-36CE-4BFA-AD2B-EE954F1D077D}" presName="tSp" presStyleCnt="0"/>
      <dgm:spPr/>
    </dgm:pt>
    <dgm:pt modelId="{2E99D6DF-101F-4E4B-88D9-4947D6807081}" type="pres">
      <dgm:prSet presAssocID="{F0E8CD84-36CE-4BFA-AD2B-EE954F1D077D}" presName="bSp" presStyleCnt="0"/>
      <dgm:spPr/>
    </dgm:pt>
    <dgm:pt modelId="{2C2EE0AB-10D1-4C0D-AD18-38D6E9680788}" type="pres">
      <dgm:prSet presAssocID="{F0E8CD84-36CE-4BFA-AD2B-EE954F1D077D}" presName="process" presStyleCnt="0"/>
      <dgm:spPr/>
    </dgm:pt>
    <dgm:pt modelId="{1B1456DC-FA2C-4A86-BAE7-7D08AD8E87E5}" type="pres">
      <dgm:prSet presAssocID="{7D17386F-7265-4A5A-9C76-26CBBB47D9BD}" presName="composite1" presStyleCnt="0"/>
      <dgm:spPr/>
    </dgm:pt>
    <dgm:pt modelId="{7BDD48C1-9B30-4BCE-B29B-952E74318BA2}" type="pres">
      <dgm:prSet presAssocID="{7D17386F-7265-4A5A-9C76-26CBBB47D9BD}" presName="dummyNode1" presStyleLbl="node1" presStyleIdx="0" presStyleCnt="3"/>
      <dgm:spPr/>
    </dgm:pt>
    <dgm:pt modelId="{6A0AF247-C8CE-4656-A86B-A596C7DAEC0E}" type="pres">
      <dgm:prSet presAssocID="{7D17386F-7265-4A5A-9C76-26CBBB47D9BD}" presName="childNode1" presStyleLbl="bgAcc1" presStyleIdx="0" presStyleCnt="3" custScaleX="85077" custScaleY="79100">
        <dgm:presLayoutVars>
          <dgm:bulletEnabled val="1"/>
        </dgm:presLayoutVars>
      </dgm:prSet>
      <dgm:spPr/>
    </dgm:pt>
    <dgm:pt modelId="{6F653FFB-F20C-4892-AB71-CB3E7FA5B9D3}" type="pres">
      <dgm:prSet presAssocID="{7D17386F-7265-4A5A-9C76-26CBBB47D9BD}" presName="childNode1tx" presStyleLbl="bgAcc1" presStyleIdx="0" presStyleCnt="3">
        <dgm:presLayoutVars>
          <dgm:bulletEnabled val="1"/>
        </dgm:presLayoutVars>
      </dgm:prSet>
      <dgm:spPr/>
    </dgm:pt>
    <dgm:pt modelId="{BDBD04C7-8224-4924-9AE9-E51D2DF6C27B}" type="pres">
      <dgm:prSet presAssocID="{7D17386F-7265-4A5A-9C76-26CBBB47D9B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068737E4-BF82-4979-8DA1-10C4BF5C8033}" type="pres">
      <dgm:prSet presAssocID="{7D17386F-7265-4A5A-9C76-26CBBB47D9BD}" presName="connSite1" presStyleCnt="0"/>
      <dgm:spPr/>
    </dgm:pt>
    <dgm:pt modelId="{6790677D-5F02-4C53-A3E5-8BF22EDEC16B}" type="pres">
      <dgm:prSet presAssocID="{D36A40B0-DC7F-4508-924F-4402EF0204B2}" presName="Name9" presStyleLbl="sibTrans2D1" presStyleIdx="0" presStyleCnt="2"/>
      <dgm:spPr/>
    </dgm:pt>
    <dgm:pt modelId="{115BAF64-944D-414E-97CE-363A167FD4EB}" type="pres">
      <dgm:prSet presAssocID="{92E5BA5B-2BBD-404F-8874-9DD923036BF5}" presName="composite2" presStyleCnt="0"/>
      <dgm:spPr/>
    </dgm:pt>
    <dgm:pt modelId="{82DC12F4-1B8E-4E43-B793-098F01660F68}" type="pres">
      <dgm:prSet presAssocID="{92E5BA5B-2BBD-404F-8874-9DD923036BF5}" presName="dummyNode2" presStyleLbl="node1" presStyleIdx="0" presStyleCnt="3"/>
      <dgm:spPr/>
    </dgm:pt>
    <dgm:pt modelId="{6B580F35-78D0-47A4-AE4F-B91225ECC437}" type="pres">
      <dgm:prSet presAssocID="{92E5BA5B-2BBD-404F-8874-9DD923036BF5}" presName="childNode2" presStyleLbl="bgAcc1" presStyleIdx="1" presStyleCnt="3" custScaleX="78141" custScaleY="69256" custLinFactNeighborX="8568" custLinFactNeighborY="792">
        <dgm:presLayoutVars>
          <dgm:bulletEnabled val="1"/>
        </dgm:presLayoutVars>
      </dgm:prSet>
      <dgm:spPr/>
    </dgm:pt>
    <dgm:pt modelId="{69FAB185-9A03-49F6-B20F-648C3642BF32}" type="pres">
      <dgm:prSet presAssocID="{92E5BA5B-2BBD-404F-8874-9DD923036BF5}" presName="childNode2tx" presStyleLbl="bgAcc1" presStyleIdx="1" presStyleCnt="3">
        <dgm:presLayoutVars>
          <dgm:bulletEnabled val="1"/>
        </dgm:presLayoutVars>
      </dgm:prSet>
      <dgm:spPr/>
    </dgm:pt>
    <dgm:pt modelId="{56401A15-2F1D-4233-BECF-D00813D1185A}" type="pres">
      <dgm:prSet presAssocID="{92E5BA5B-2BBD-404F-8874-9DD923036BF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F96EA31F-5587-4C2A-A5EB-9AA062B6B4C4}" type="pres">
      <dgm:prSet presAssocID="{92E5BA5B-2BBD-404F-8874-9DD923036BF5}" presName="connSite2" presStyleCnt="0"/>
      <dgm:spPr/>
    </dgm:pt>
    <dgm:pt modelId="{F1F941A4-A0DC-4579-BBA7-CB187B546231}" type="pres">
      <dgm:prSet presAssocID="{E3551C05-5D6A-4165-9433-570FCCD3DB79}" presName="Name18" presStyleLbl="sibTrans2D1" presStyleIdx="1" presStyleCnt="2"/>
      <dgm:spPr/>
    </dgm:pt>
    <dgm:pt modelId="{8D38184B-F4D4-47D3-B234-3B9E379610B4}" type="pres">
      <dgm:prSet presAssocID="{348B5841-4C7A-4544-99D0-63CCD58A4A6E}" presName="composite1" presStyleCnt="0"/>
      <dgm:spPr/>
    </dgm:pt>
    <dgm:pt modelId="{72E2DCFB-C1FB-430A-8719-946E1B2A52B2}" type="pres">
      <dgm:prSet presAssocID="{348B5841-4C7A-4544-99D0-63CCD58A4A6E}" presName="dummyNode1" presStyleLbl="node1" presStyleIdx="1" presStyleCnt="3"/>
      <dgm:spPr/>
    </dgm:pt>
    <dgm:pt modelId="{FC304B1E-3C80-4916-A356-7DD7019CE821}" type="pres">
      <dgm:prSet presAssocID="{348B5841-4C7A-4544-99D0-63CCD58A4A6E}" presName="childNode1" presStyleLbl="bgAcc1" presStyleIdx="2" presStyleCnt="3" custScaleX="107771">
        <dgm:presLayoutVars>
          <dgm:bulletEnabled val="1"/>
        </dgm:presLayoutVars>
      </dgm:prSet>
      <dgm:spPr/>
    </dgm:pt>
    <dgm:pt modelId="{008F18FD-B280-49BA-8231-4CFBB35EA240}" type="pres">
      <dgm:prSet presAssocID="{348B5841-4C7A-4544-99D0-63CCD58A4A6E}" presName="childNode1tx" presStyleLbl="bgAcc1" presStyleIdx="2" presStyleCnt="3">
        <dgm:presLayoutVars>
          <dgm:bulletEnabled val="1"/>
        </dgm:presLayoutVars>
      </dgm:prSet>
      <dgm:spPr/>
    </dgm:pt>
    <dgm:pt modelId="{D7D06E8B-153C-41CB-A757-975A78546A17}" type="pres">
      <dgm:prSet presAssocID="{348B5841-4C7A-4544-99D0-63CCD58A4A6E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7BBA56C-9DD8-4D9A-8D8C-484C2B004AF9}" type="pres">
      <dgm:prSet presAssocID="{348B5841-4C7A-4544-99D0-63CCD58A4A6E}" presName="connSite1" presStyleCnt="0"/>
      <dgm:spPr/>
    </dgm:pt>
  </dgm:ptLst>
  <dgm:cxnLst>
    <dgm:cxn modelId="{95427204-4DB3-4DBC-91DA-7C4D1F5C894E}" srcId="{F0E8CD84-36CE-4BFA-AD2B-EE954F1D077D}" destId="{348B5841-4C7A-4544-99D0-63CCD58A4A6E}" srcOrd="2" destOrd="0" parTransId="{B2D8D173-266C-4DAC-B7DB-621C72358DB8}" sibTransId="{98483E37-CA0F-4580-8B4A-3CBE84E4E5DF}"/>
    <dgm:cxn modelId="{B78F0306-3608-4311-ACD4-5FC4F364C71A}" srcId="{92E5BA5B-2BBD-404F-8874-9DD923036BF5}" destId="{BFFC97A0-2D85-450C-9335-9C991BD283EB}" srcOrd="0" destOrd="0" parTransId="{D834FF4A-8BC0-4BA9-BB7E-F58B1B1AB6B0}" sibTransId="{58E7050A-BDA7-4214-AB45-D519A5D70077}"/>
    <dgm:cxn modelId="{BAEA9507-68F6-4667-AB3B-6D9AECAED66C}" type="presOf" srcId="{18B33370-C6E4-4661-AF52-E63127394B16}" destId="{008F18FD-B280-49BA-8231-4CFBB35EA240}" srcOrd="1" destOrd="2" presId="urn:microsoft.com/office/officeart/2005/8/layout/hProcess4"/>
    <dgm:cxn modelId="{0903160A-6AE5-4D40-9697-D062405AAD55}" type="presOf" srcId="{BC9D1244-3AEF-4BA2-8D0E-0040FA3D030A}" destId="{008F18FD-B280-49BA-8231-4CFBB35EA240}" srcOrd="1" destOrd="1" presId="urn:microsoft.com/office/officeart/2005/8/layout/hProcess4"/>
    <dgm:cxn modelId="{3777CF12-D208-41BD-B565-308384407EE2}" type="presOf" srcId="{18B33370-C6E4-4661-AF52-E63127394B16}" destId="{FC304B1E-3C80-4916-A356-7DD7019CE821}" srcOrd="0" destOrd="2" presId="urn:microsoft.com/office/officeart/2005/8/layout/hProcess4"/>
    <dgm:cxn modelId="{2157081B-5F8F-40A9-B424-FF7188A44419}" type="presOf" srcId="{F0E8CD84-36CE-4BFA-AD2B-EE954F1D077D}" destId="{97E784AA-2E32-4B76-8B8E-41AE790F0C4E}" srcOrd="0" destOrd="0" presId="urn:microsoft.com/office/officeart/2005/8/layout/hProcess4"/>
    <dgm:cxn modelId="{7B04481E-DCD7-4F52-B594-513B3FCA493C}" type="presOf" srcId="{BFFC97A0-2D85-450C-9335-9C991BD283EB}" destId="{6B580F35-78D0-47A4-AE4F-B91225ECC437}" srcOrd="0" destOrd="0" presId="urn:microsoft.com/office/officeart/2005/8/layout/hProcess4"/>
    <dgm:cxn modelId="{FC7D9633-FF03-47A3-B90D-5583CC9FF2BC}" type="presOf" srcId="{69C1A10A-505C-46EB-96C5-3C17022712F5}" destId="{6A0AF247-C8CE-4656-A86B-A596C7DAEC0E}" srcOrd="0" destOrd="1" presId="urn:microsoft.com/office/officeart/2005/8/layout/hProcess4"/>
    <dgm:cxn modelId="{92560436-6D32-40BE-9629-A3C7EDCF10F0}" type="presOf" srcId="{BFFC97A0-2D85-450C-9335-9C991BD283EB}" destId="{69FAB185-9A03-49F6-B20F-648C3642BF32}" srcOrd="1" destOrd="0" presId="urn:microsoft.com/office/officeart/2005/8/layout/hProcess4"/>
    <dgm:cxn modelId="{9D1E1537-6310-44A6-A4D8-9F2165564427}" srcId="{348B5841-4C7A-4544-99D0-63CCD58A4A6E}" destId="{BC9D1244-3AEF-4BA2-8D0E-0040FA3D030A}" srcOrd="1" destOrd="0" parTransId="{C2B5AA34-8A44-4237-9B71-93BF2972B152}" sibTransId="{41BEF802-EFF0-438E-9C89-8B304F84BB01}"/>
    <dgm:cxn modelId="{E4AD245B-9FCC-4000-A82B-1C86BF3BD732}" type="presOf" srcId="{E3551C05-5D6A-4165-9433-570FCCD3DB79}" destId="{F1F941A4-A0DC-4579-BBA7-CB187B546231}" srcOrd="0" destOrd="0" presId="urn:microsoft.com/office/officeart/2005/8/layout/hProcess4"/>
    <dgm:cxn modelId="{EB59785B-D0C7-4C66-8980-CF40FDEF7B15}" srcId="{348B5841-4C7A-4544-99D0-63CCD58A4A6E}" destId="{F643CCA3-B930-4052-B2D3-84F5F6ABF1DB}" srcOrd="0" destOrd="0" parTransId="{ECC1BAFD-C011-4CC5-8BB2-C54A653DD4EE}" sibTransId="{928B0642-EF01-49A9-804E-6F68B6A5DCCB}"/>
    <dgm:cxn modelId="{814AD541-7CF4-4736-B755-A00EDB685377}" srcId="{F0E8CD84-36CE-4BFA-AD2B-EE954F1D077D}" destId="{92E5BA5B-2BBD-404F-8874-9DD923036BF5}" srcOrd="1" destOrd="0" parTransId="{16E8BF80-6B8C-45DC-A758-FA5A1F7F40A8}" sibTransId="{E3551C05-5D6A-4165-9433-570FCCD3DB79}"/>
    <dgm:cxn modelId="{FFF24A66-826B-44C2-9789-4C4EB7D2C8F6}" type="presOf" srcId="{69C1A10A-505C-46EB-96C5-3C17022712F5}" destId="{6F653FFB-F20C-4892-AB71-CB3E7FA5B9D3}" srcOrd="1" destOrd="1" presId="urn:microsoft.com/office/officeart/2005/8/layout/hProcess4"/>
    <dgm:cxn modelId="{4D490E69-4EF1-450A-8014-2B1E6F0BE80C}" srcId="{348B5841-4C7A-4544-99D0-63CCD58A4A6E}" destId="{D3009A4E-E6AA-4C5F-BAA6-D809D61A215B}" srcOrd="3" destOrd="0" parTransId="{96984D38-CD4C-4725-BDAA-B05F1CF9FE0D}" sibTransId="{39D50E62-BAFC-4F84-809D-61119537F928}"/>
    <dgm:cxn modelId="{C3343F69-041B-41B0-804C-255756A5DBB9}" type="presOf" srcId="{7D17386F-7265-4A5A-9C76-26CBBB47D9BD}" destId="{BDBD04C7-8224-4924-9AE9-E51D2DF6C27B}" srcOrd="0" destOrd="0" presId="urn:microsoft.com/office/officeart/2005/8/layout/hProcess4"/>
    <dgm:cxn modelId="{62CE6549-75D5-478C-B733-CDF6EFE82829}" type="presOf" srcId="{F36F96DA-CBFD-440F-8501-00903C581A7E}" destId="{6F653FFB-F20C-4892-AB71-CB3E7FA5B9D3}" srcOrd="1" destOrd="0" presId="urn:microsoft.com/office/officeart/2005/8/layout/hProcess4"/>
    <dgm:cxn modelId="{79A3A94C-7E56-42D8-8739-375D29A2F5EE}" type="presOf" srcId="{92E5BA5B-2BBD-404F-8874-9DD923036BF5}" destId="{56401A15-2F1D-4233-BECF-D00813D1185A}" srcOrd="0" destOrd="0" presId="urn:microsoft.com/office/officeart/2005/8/layout/hProcess4"/>
    <dgm:cxn modelId="{DD91B14E-542D-4C38-BEA4-275D508844D8}" type="presOf" srcId="{AC44C178-BEE5-442C-BDF9-2523728D5135}" destId="{6F653FFB-F20C-4892-AB71-CB3E7FA5B9D3}" srcOrd="1" destOrd="2" presId="urn:microsoft.com/office/officeart/2005/8/layout/hProcess4"/>
    <dgm:cxn modelId="{324F5850-23D8-47EA-8987-76CEA4A3CC73}" srcId="{7D17386F-7265-4A5A-9C76-26CBBB47D9BD}" destId="{F36F96DA-CBFD-440F-8501-00903C581A7E}" srcOrd="0" destOrd="0" parTransId="{A8BBD805-2B3D-4FB6-9571-35A1B358C75A}" sibTransId="{3C60BA5C-1643-4ADA-93F7-FB4295D9D972}"/>
    <dgm:cxn modelId="{106DA071-0E0D-41C5-8E02-564A6559B08A}" type="presOf" srcId="{AC44C178-BEE5-442C-BDF9-2523728D5135}" destId="{6A0AF247-C8CE-4656-A86B-A596C7DAEC0E}" srcOrd="0" destOrd="2" presId="urn:microsoft.com/office/officeart/2005/8/layout/hProcess4"/>
    <dgm:cxn modelId="{65F21759-FBD1-40B9-8EA2-8334B5E9F228}" srcId="{F0E8CD84-36CE-4BFA-AD2B-EE954F1D077D}" destId="{7D17386F-7265-4A5A-9C76-26CBBB47D9BD}" srcOrd="0" destOrd="0" parTransId="{7DDE717B-5107-459D-8DF9-426BD7545F8C}" sibTransId="{D36A40B0-DC7F-4508-924F-4402EF0204B2}"/>
    <dgm:cxn modelId="{727BE47A-FCF6-43D2-B156-3EFA7CF4FCBE}" type="presOf" srcId="{D36A40B0-DC7F-4508-924F-4402EF0204B2}" destId="{6790677D-5F02-4C53-A3E5-8BF22EDEC16B}" srcOrd="0" destOrd="0" presId="urn:microsoft.com/office/officeart/2005/8/layout/hProcess4"/>
    <dgm:cxn modelId="{F01F807E-EF03-4BBC-84C9-CCFEBA9A97BD}" type="presOf" srcId="{D3009A4E-E6AA-4C5F-BAA6-D809D61A215B}" destId="{FC304B1E-3C80-4916-A356-7DD7019CE821}" srcOrd="0" destOrd="3" presId="urn:microsoft.com/office/officeart/2005/8/layout/hProcess4"/>
    <dgm:cxn modelId="{AC783586-A092-4D94-AC99-720D0E715D8D}" type="presOf" srcId="{BC9D1244-3AEF-4BA2-8D0E-0040FA3D030A}" destId="{FC304B1E-3C80-4916-A356-7DD7019CE821}" srcOrd="0" destOrd="1" presId="urn:microsoft.com/office/officeart/2005/8/layout/hProcess4"/>
    <dgm:cxn modelId="{0C8FBC94-BEBB-47B2-8DA4-4630B166DFB2}" type="presOf" srcId="{348B5841-4C7A-4544-99D0-63CCD58A4A6E}" destId="{D7D06E8B-153C-41CB-A757-975A78546A17}" srcOrd="0" destOrd="0" presId="urn:microsoft.com/office/officeart/2005/8/layout/hProcess4"/>
    <dgm:cxn modelId="{458A559A-E293-410F-B054-6A52A87AFE3D}" srcId="{348B5841-4C7A-4544-99D0-63CCD58A4A6E}" destId="{18B33370-C6E4-4661-AF52-E63127394B16}" srcOrd="2" destOrd="0" parTransId="{D84C755A-0EAF-493C-BEF3-354E26A55612}" sibTransId="{B40BE4BB-BF55-4CA4-BAE8-DAAB42E25C06}"/>
    <dgm:cxn modelId="{944703BC-576D-424B-8138-25D5A78E0785}" srcId="{7D17386F-7265-4A5A-9C76-26CBBB47D9BD}" destId="{AC44C178-BEE5-442C-BDF9-2523728D5135}" srcOrd="2" destOrd="0" parTransId="{A219A657-D7A8-41BD-8EAE-6AAF7BDF58E8}" sibTransId="{349D44F7-FCA5-4302-9419-AED68472E7CC}"/>
    <dgm:cxn modelId="{8563B7BC-E074-42F4-8DDF-DEC6903575AC}" type="presOf" srcId="{F643CCA3-B930-4052-B2D3-84F5F6ABF1DB}" destId="{FC304B1E-3C80-4916-A356-7DD7019CE821}" srcOrd="0" destOrd="0" presId="urn:microsoft.com/office/officeart/2005/8/layout/hProcess4"/>
    <dgm:cxn modelId="{B28654CB-ACBF-4CD4-8C6D-EF6330D4888A}" type="presOf" srcId="{D3009A4E-E6AA-4C5F-BAA6-D809D61A215B}" destId="{008F18FD-B280-49BA-8231-4CFBB35EA240}" srcOrd="1" destOrd="3" presId="urn:microsoft.com/office/officeart/2005/8/layout/hProcess4"/>
    <dgm:cxn modelId="{094E23E4-3552-4E6C-9E82-C2A38DB7E724}" type="presOf" srcId="{F643CCA3-B930-4052-B2D3-84F5F6ABF1DB}" destId="{008F18FD-B280-49BA-8231-4CFBB35EA240}" srcOrd="1" destOrd="0" presId="urn:microsoft.com/office/officeart/2005/8/layout/hProcess4"/>
    <dgm:cxn modelId="{443999EF-F3F7-4E24-B564-EDAEF748E9E8}" srcId="{7D17386F-7265-4A5A-9C76-26CBBB47D9BD}" destId="{69C1A10A-505C-46EB-96C5-3C17022712F5}" srcOrd="1" destOrd="0" parTransId="{320E4DD1-9BD0-48B1-8E6B-13EC0B9521B3}" sibTransId="{42F6F625-0185-40AF-AD4B-80C0DBF0020F}"/>
    <dgm:cxn modelId="{EF13E7F7-4CCC-4E7C-84DE-71B2895ECD98}" type="presOf" srcId="{F36F96DA-CBFD-440F-8501-00903C581A7E}" destId="{6A0AF247-C8CE-4656-A86B-A596C7DAEC0E}" srcOrd="0" destOrd="0" presId="urn:microsoft.com/office/officeart/2005/8/layout/hProcess4"/>
    <dgm:cxn modelId="{67A0C4C3-DF8E-4FA2-A689-A1821319993D}" type="presParOf" srcId="{97E784AA-2E32-4B76-8B8E-41AE790F0C4E}" destId="{9C408161-BDC2-4816-98D6-BAEF7EA2F1C5}" srcOrd="0" destOrd="0" presId="urn:microsoft.com/office/officeart/2005/8/layout/hProcess4"/>
    <dgm:cxn modelId="{B0FC9570-C5D0-477C-B92D-58F508CECA89}" type="presParOf" srcId="{97E784AA-2E32-4B76-8B8E-41AE790F0C4E}" destId="{2E99D6DF-101F-4E4B-88D9-4947D6807081}" srcOrd="1" destOrd="0" presId="urn:microsoft.com/office/officeart/2005/8/layout/hProcess4"/>
    <dgm:cxn modelId="{0C4AD1B8-E74C-46FB-BE4E-861256D7A4B5}" type="presParOf" srcId="{97E784AA-2E32-4B76-8B8E-41AE790F0C4E}" destId="{2C2EE0AB-10D1-4C0D-AD18-38D6E9680788}" srcOrd="2" destOrd="0" presId="urn:microsoft.com/office/officeart/2005/8/layout/hProcess4"/>
    <dgm:cxn modelId="{66966FBC-7FBE-4295-838A-D58252E25432}" type="presParOf" srcId="{2C2EE0AB-10D1-4C0D-AD18-38D6E9680788}" destId="{1B1456DC-FA2C-4A86-BAE7-7D08AD8E87E5}" srcOrd="0" destOrd="0" presId="urn:microsoft.com/office/officeart/2005/8/layout/hProcess4"/>
    <dgm:cxn modelId="{773A2BAC-C7DE-4D4E-96B9-0C53BE5F6868}" type="presParOf" srcId="{1B1456DC-FA2C-4A86-BAE7-7D08AD8E87E5}" destId="{7BDD48C1-9B30-4BCE-B29B-952E74318BA2}" srcOrd="0" destOrd="0" presId="urn:microsoft.com/office/officeart/2005/8/layout/hProcess4"/>
    <dgm:cxn modelId="{9D22654C-642D-4B85-8D0C-796ED638BAA1}" type="presParOf" srcId="{1B1456DC-FA2C-4A86-BAE7-7D08AD8E87E5}" destId="{6A0AF247-C8CE-4656-A86B-A596C7DAEC0E}" srcOrd="1" destOrd="0" presId="urn:microsoft.com/office/officeart/2005/8/layout/hProcess4"/>
    <dgm:cxn modelId="{1A275422-D153-4379-894D-113CB3F84B02}" type="presParOf" srcId="{1B1456DC-FA2C-4A86-BAE7-7D08AD8E87E5}" destId="{6F653FFB-F20C-4892-AB71-CB3E7FA5B9D3}" srcOrd="2" destOrd="0" presId="urn:microsoft.com/office/officeart/2005/8/layout/hProcess4"/>
    <dgm:cxn modelId="{73BFD281-5F6D-4132-9897-DBDB94C76BE4}" type="presParOf" srcId="{1B1456DC-FA2C-4A86-BAE7-7D08AD8E87E5}" destId="{BDBD04C7-8224-4924-9AE9-E51D2DF6C27B}" srcOrd="3" destOrd="0" presId="urn:microsoft.com/office/officeart/2005/8/layout/hProcess4"/>
    <dgm:cxn modelId="{D77FD0B8-7653-43EC-B020-615828D7B7A9}" type="presParOf" srcId="{1B1456DC-FA2C-4A86-BAE7-7D08AD8E87E5}" destId="{068737E4-BF82-4979-8DA1-10C4BF5C8033}" srcOrd="4" destOrd="0" presId="urn:microsoft.com/office/officeart/2005/8/layout/hProcess4"/>
    <dgm:cxn modelId="{107D6953-65E9-4E1D-86D6-47F014DD80F2}" type="presParOf" srcId="{2C2EE0AB-10D1-4C0D-AD18-38D6E9680788}" destId="{6790677D-5F02-4C53-A3E5-8BF22EDEC16B}" srcOrd="1" destOrd="0" presId="urn:microsoft.com/office/officeart/2005/8/layout/hProcess4"/>
    <dgm:cxn modelId="{08FA59E2-0D06-4DCC-B7AF-63111D74E8FD}" type="presParOf" srcId="{2C2EE0AB-10D1-4C0D-AD18-38D6E9680788}" destId="{115BAF64-944D-414E-97CE-363A167FD4EB}" srcOrd="2" destOrd="0" presId="urn:microsoft.com/office/officeart/2005/8/layout/hProcess4"/>
    <dgm:cxn modelId="{13DA4411-82DB-459C-A048-C5001095085C}" type="presParOf" srcId="{115BAF64-944D-414E-97CE-363A167FD4EB}" destId="{82DC12F4-1B8E-4E43-B793-098F01660F68}" srcOrd="0" destOrd="0" presId="urn:microsoft.com/office/officeart/2005/8/layout/hProcess4"/>
    <dgm:cxn modelId="{A9988285-2420-4B52-A432-6B0FD71C3BA6}" type="presParOf" srcId="{115BAF64-944D-414E-97CE-363A167FD4EB}" destId="{6B580F35-78D0-47A4-AE4F-B91225ECC437}" srcOrd="1" destOrd="0" presId="urn:microsoft.com/office/officeart/2005/8/layout/hProcess4"/>
    <dgm:cxn modelId="{46AB1951-9017-4191-94CC-F0A5C79CAAAC}" type="presParOf" srcId="{115BAF64-944D-414E-97CE-363A167FD4EB}" destId="{69FAB185-9A03-49F6-B20F-648C3642BF32}" srcOrd="2" destOrd="0" presId="urn:microsoft.com/office/officeart/2005/8/layout/hProcess4"/>
    <dgm:cxn modelId="{93040E8A-7CDD-4A0D-ABC0-DBAF1B738497}" type="presParOf" srcId="{115BAF64-944D-414E-97CE-363A167FD4EB}" destId="{56401A15-2F1D-4233-BECF-D00813D1185A}" srcOrd="3" destOrd="0" presId="urn:microsoft.com/office/officeart/2005/8/layout/hProcess4"/>
    <dgm:cxn modelId="{6BDB6AC7-7CC7-4DDA-A13B-5D4B8D36ABEF}" type="presParOf" srcId="{115BAF64-944D-414E-97CE-363A167FD4EB}" destId="{F96EA31F-5587-4C2A-A5EB-9AA062B6B4C4}" srcOrd="4" destOrd="0" presId="urn:microsoft.com/office/officeart/2005/8/layout/hProcess4"/>
    <dgm:cxn modelId="{DD2BAFE5-4A43-4903-8AC3-92CD3E46CC5E}" type="presParOf" srcId="{2C2EE0AB-10D1-4C0D-AD18-38D6E9680788}" destId="{F1F941A4-A0DC-4579-BBA7-CB187B546231}" srcOrd="3" destOrd="0" presId="urn:microsoft.com/office/officeart/2005/8/layout/hProcess4"/>
    <dgm:cxn modelId="{D2CB96E9-6787-457A-99F5-DAF39FE3E8AC}" type="presParOf" srcId="{2C2EE0AB-10D1-4C0D-AD18-38D6E9680788}" destId="{8D38184B-F4D4-47D3-B234-3B9E379610B4}" srcOrd="4" destOrd="0" presId="urn:microsoft.com/office/officeart/2005/8/layout/hProcess4"/>
    <dgm:cxn modelId="{234C16CF-8B54-4D31-BB24-BDF6F0F3B063}" type="presParOf" srcId="{8D38184B-F4D4-47D3-B234-3B9E379610B4}" destId="{72E2DCFB-C1FB-430A-8719-946E1B2A52B2}" srcOrd="0" destOrd="0" presId="urn:microsoft.com/office/officeart/2005/8/layout/hProcess4"/>
    <dgm:cxn modelId="{AD30FF08-1D5B-42B4-848F-5F523A039DB1}" type="presParOf" srcId="{8D38184B-F4D4-47D3-B234-3B9E379610B4}" destId="{FC304B1E-3C80-4916-A356-7DD7019CE821}" srcOrd="1" destOrd="0" presId="urn:microsoft.com/office/officeart/2005/8/layout/hProcess4"/>
    <dgm:cxn modelId="{93298BB6-6E1E-424E-8175-DD18630DAC33}" type="presParOf" srcId="{8D38184B-F4D4-47D3-B234-3B9E379610B4}" destId="{008F18FD-B280-49BA-8231-4CFBB35EA240}" srcOrd="2" destOrd="0" presId="urn:microsoft.com/office/officeart/2005/8/layout/hProcess4"/>
    <dgm:cxn modelId="{CC8D9D58-F253-4EB9-84EB-1A4587A83BA5}" type="presParOf" srcId="{8D38184B-F4D4-47D3-B234-3B9E379610B4}" destId="{D7D06E8B-153C-41CB-A757-975A78546A17}" srcOrd="3" destOrd="0" presId="urn:microsoft.com/office/officeart/2005/8/layout/hProcess4"/>
    <dgm:cxn modelId="{ACB476DA-D3D5-4858-A5C6-749932F44488}" type="presParOf" srcId="{8D38184B-F4D4-47D3-B234-3B9E379610B4}" destId="{57BBA56C-9DD8-4D9A-8D8C-484C2B004A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C60CA-CF32-444C-A499-23B5D2A70DA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91B5F51-1B08-48CF-9A13-186B3BD30CA6}">
      <dgm:prSet phldrT="[Text]"/>
      <dgm:spPr/>
      <dgm:t>
        <a:bodyPr/>
        <a:lstStyle/>
        <a:p>
          <a:r>
            <a:rPr lang="en-US" dirty="0"/>
            <a:t>Feature Branch</a:t>
          </a:r>
          <a:endParaRPr lang="en-GB" dirty="0"/>
        </a:p>
      </dgm:t>
    </dgm:pt>
    <dgm:pt modelId="{BA8E74B2-2D82-431E-ACE8-B9AD0158500D}" type="parTrans" cxnId="{53BE9B4F-31CD-4EC7-BED2-9187C74AF4E7}">
      <dgm:prSet/>
      <dgm:spPr/>
      <dgm:t>
        <a:bodyPr/>
        <a:lstStyle/>
        <a:p>
          <a:endParaRPr lang="en-GB"/>
        </a:p>
      </dgm:t>
    </dgm:pt>
    <dgm:pt modelId="{6E737BA6-2931-428C-A063-9624587CA74C}" type="sibTrans" cxnId="{53BE9B4F-31CD-4EC7-BED2-9187C74AF4E7}">
      <dgm:prSet/>
      <dgm:spPr/>
      <dgm:t>
        <a:bodyPr/>
        <a:lstStyle/>
        <a:p>
          <a:endParaRPr lang="en-GB"/>
        </a:p>
      </dgm:t>
    </dgm:pt>
    <dgm:pt modelId="{7BFFE7E7-F36D-46CD-9530-D9B9626E08F9}">
      <dgm:prSet phldrT="[Text]"/>
      <dgm:spPr/>
      <dgm:t>
        <a:bodyPr/>
        <a:lstStyle/>
        <a:p>
          <a:r>
            <a:rPr lang="en-US" dirty="0"/>
            <a:t>UpdateSQL</a:t>
          </a:r>
          <a:endParaRPr lang="en-GB" dirty="0"/>
        </a:p>
      </dgm:t>
    </dgm:pt>
    <dgm:pt modelId="{D8610DF9-DD89-4246-B2B3-10F1CAE9CA3D}" type="parTrans" cxnId="{BB8965B1-94C6-4D8F-BA1F-2E2A68BDE652}">
      <dgm:prSet/>
      <dgm:spPr/>
      <dgm:t>
        <a:bodyPr/>
        <a:lstStyle/>
        <a:p>
          <a:endParaRPr lang="en-GB"/>
        </a:p>
      </dgm:t>
    </dgm:pt>
    <dgm:pt modelId="{EE915BD0-2A39-4B81-8339-CF5F3D601053}" type="sibTrans" cxnId="{BB8965B1-94C6-4D8F-BA1F-2E2A68BDE652}">
      <dgm:prSet/>
      <dgm:spPr/>
      <dgm:t>
        <a:bodyPr/>
        <a:lstStyle/>
        <a:p>
          <a:endParaRPr lang="en-GB"/>
        </a:p>
      </dgm:t>
    </dgm:pt>
    <dgm:pt modelId="{F1D2A3B1-A603-47E4-A780-8C1A6BD850E4}">
      <dgm:prSet phldrT="[Text]" phldr="1"/>
      <dgm:spPr/>
      <dgm:t>
        <a:bodyPr/>
        <a:lstStyle/>
        <a:p>
          <a:endParaRPr lang="en-GB" dirty="0"/>
        </a:p>
      </dgm:t>
    </dgm:pt>
    <dgm:pt modelId="{014EF579-AADD-46B3-9902-422D8C819D68}" type="parTrans" cxnId="{17669B27-20B8-43A6-8E25-342D8BB146A3}">
      <dgm:prSet/>
      <dgm:spPr/>
      <dgm:t>
        <a:bodyPr/>
        <a:lstStyle/>
        <a:p>
          <a:endParaRPr lang="en-GB"/>
        </a:p>
      </dgm:t>
    </dgm:pt>
    <dgm:pt modelId="{814899D9-4114-411D-84F9-7D5E8175ACA4}" type="sibTrans" cxnId="{17669B27-20B8-43A6-8E25-342D8BB146A3}">
      <dgm:prSet/>
      <dgm:spPr/>
      <dgm:t>
        <a:bodyPr/>
        <a:lstStyle/>
        <a:p>
          <a:endParaRPr lang="en-GB"/>
        </a:p>
      </dgm:t>
    </dgm:pt>
    <dgm:pt modelId="{37E1AE9A-AF94-4B8C-AD69-781711F2A324}">
      <dgm:prSet phldrT="[Text]" phldr="1"/>
      <dgm:spPr/>
      <dgm:t>
        <a:bodyPr/>
        <a:lstStyle/>
        <a:p>
          <a:endParaRPr lang="en-GB"/>
        </a:p>
      </dgm:t>
    </dgm:pt>
    <dgm:pt modelId="{986360D7-B7A4-400C-8C05-571804C547BE}" type="parTrans" cxnId="{E3AAA264-FA8C-4BE6-A00A-24523EAA7AAA}">
      <dgm:prSet/>
      <dgm:spPr/>
      <dgm:t>
        <a:bodyPr/>
        <a:lstStyle/>
        <a:p>
          <a:endParaRPr lang="en-GB"/>
        </a:p>
      </dgm:t>
    </dgm:pt>
    <dgm:pt modelId="{89573031-141C-445D-83F7-970C61DF6889}" type="sibTrans" cxnId="{E3AAA264-FA8C-4BE6-A00A-24523EAA7AAA}">
      <dgm:prSet/>
      <dgm:spPr/>
      <dgm:t>
        <a:bodyPr/>
        <a:lstStyle/>
        <a:p>
          <a:endParaRPr lang="en-GB"/>
        </a:p>
      </dgm:t>
    </dgm:pt>
    <dgm:pt modelId="{7328CDF6-BD51-4579-9E90-326AB5892FCF}">
      <dgm:prSet phldrT="[Text]" phldr="1"/>
      <dgm:spPr/>
      <dgm:t>
        <a:bodyPr/>
        <a:lstStyle/>
        <a:p>
          <a:endParaRPr lang="en-GB"/>
        </a:p>
      </dgm:t>
    </dgm:pt>
    <dgm:pt modelId="{47738715-2EEB-4FA2-9CBC-3ABFDF237D03}" type="parTrans" cxnId="{049EAF8C-79D3-4BA0-B537-BBEF5F99F0AF}">
      <dgm:prSet/>
      <dgm:spPr/>
      <dgm:t>
        <a:bodyPr/>
        <a:lstStyle/>
        <a:p>
          <a:endParaRPr lang="en-GB"/>
        </a:p>
      </dgm:t>
    </dgm:pt>
    <dgm:pt modelId="{43FA35C4-8BFF-47F7-AEB7-2AAE843AE582}" type="sibTrans" cxnId="{049EAF8C-79D3-4BA0-B537-BBEF5F99F0AF}">
      <dgm:prSet/>
      <dgm:spPr/>
      <dgm:t>
        <a:bodyPr/>
        <a:lstStyle/>
        <a:p>
          <a:endParaRPr lang="en-GB"/>
        </a:p>
      </dgm:t>
    </dgm:pt>
    <dgm:pt modelId="{8D8E08EC-F64C-43FB-A5E7-E85F1D472837}">
      <dgm:prSet phldrT="[Text]" phldr="1"/>
      <dgm:spPr/>
      <dgm:t>
        <a:bodyPr/>
        <a:lstStyle/>
        <a:p>
          <a:endParaRPr lang="en-GB"/>
        </a:p>
      </dgm:t>
    </dgm:pt>
    <dgm:pt modelId="{D7492573-0F80-4037-8DBC-958665D83B26}" type="parTrans" cxnId="{3B09D152-FF0D-47D7-9C93-7D357DBF365D}">
      <dgm:prSet/>
      <dgm:spPr/>
      <dgm:t>
        <a:bodyPr/>
        <a:lstStyle/>
        <a:p>
          <a:endParaRPr lang="en-GB"/>
        </a:p>
      </dgm:t>
    </dgm:pt>
    <dgm:pt modelId="{9FE62499-A747-436C-8DE1-CE12D69D81CB}" type="sibTrans" cxnId="{3B09D152-FF0D-47D7-9C93-7D357DBF365D}">
      <dgm:prSet/>
      <dgm:spPr/>
      <dgm:t>
        <a:bodyPr/>
        <a:lstStyle/>
        <a:p>
          <a:endParaRPr lang="en-GB"/>
        </a:p>
      </dgm:t>
    </dgm:pt>
    <dgm:pt modelId="{F4FDE1DD-0C38-40CC-80C0-98D9FC72B821}">
      <dgm:prSet phldrT="[Text]" phldr="1"/>
      <dgm:spPr/>
      <dgm:t>
        <a:bodyPr/>
        <a:lstStyle/>
        <a:p>
          <a:endParaRPr lang="en-GB"/>
        </a:p>
      </dgm:t>
    </dgm:pt>
    <dgm:pt modelId="{C36F0B2F-E4C5-4B3E-821A-6D833406BFE6}" type="parTrans" cxnId="{97D68386-7CFD-496E-B058-145A712E9E43}">
      <dgm:prSet/>
      <dgm:spPr/>
      <dgm:t>
        <a:bodyPr/>
        <a:lstStyle/>
        <a:p>
          <a:endParaRPr lang="en-GB"/>
        </a:p>
      </dgm:t>
    </dgm:pt>
    <dgm:pt modelId="{B2AC64BF-AD2A-43E5-AC6B-20B87280CC02}" type="sibTrans" cxnId="{97D68386-7CFD-496E-B058-145A712E9E43}">
      <dgm:prSet/>
      <dgm:spPr/>
      <dgm:t>
        <a:bodyPr/>
        <a:lstStyle/>
        <a:p>
          <a:endParaRPr lang="en-GB"/>
        </a:p>
      </dgm:t>
    </dgm:pt>
    <dgm:pt modelId="{C3810AFA-32B2-495B-A891-66599D546EC4}">
      <dgm:prSet phldrT="[Text]" phldr="1"/>
      <dgm:spPr/>
      <dgm:t>
        <a:bodyPr/>
        <a:lstStyle/>
        <a:p>
          <a:endParaRPr lang="en-GB"/>
        </a:p>
      </dgm:t>
    </dgm:pt>
    <dgm:pt modelId="{5D7A9730-E71B-4301-9C5C-C88D4B8421A0}" type="parTrans" cxnId="{F41A98F4-7C4E-4174-A785-25B572F56068}">
      <dgm:prSet/>
      <dgm:spPr/>
      <dgm:t>
        <a:bodyPr/>
        <a:lstStyle/>
        <a:p>
          <a:endParaRPr lang="en-GB"/>
        </a:p>
      </dgm:t>
    </dgm:pt>
    <dgm:pt modelId="{B73324CA-ED9F-45A3-AF73-207D5B7B12AC}" type="sibTrans" cxnId="{F41A98F4-7C4E-4174-A785-25B572F56068}">
      <dgm:prSet/>
      <dgm:spPr/>
      <dgm:t>
        <a:bodyPr/>
        <a:lstStyle/>
        <a:p>
          <a:endParaRPr lang="en-GB"/>
        </a:p>
      </dgm:t>
    </dgm:pt>
    <dgm:pt modelId="{967BCA6A-DEE3-4F61-A0FC-4A0B07F0B7AC}">
      <dgm:prSet phldrT="[Text]" phldr="1"/>
      <dgm:spPr/>
      <dgm:t>
        <a:bodyPr/>
        <a:lstStyle/>
        <a:p>
          <a:endParaRPr lang="en-GB"/>
        </a:p>
      </dgm:t>
    </dgm:pt>
    <dgm:pt modelId="{0459B28E-E831-43D6-A209-6396125D28E5}" type="parTrans" cxnId="{31F76BD3-E983-4483-A3A5-F2B05306C700}">
      <dgm:prSet/>
      <dgm:spPr/>
      <dgm:t>
        <a:bodyPr/>
        <a:lstStyle/>
        <a:p>
          <a:endParaRPr lang="en-GB"/>
        </a:p>
      </dgm:t>
    </dgm:pt>
    <dgm:pt modelId="{92D9A5E3-D4AC-4898-92D1-1AA504199776}" type="sibTrans" cxnId="{31F76BD3-E983-4483-A3A5-F2B05306C700}">
      <dgm:prSet/>
      <dgm:spPr/>
      <dgm:t>
        <a:bodyPr/>
        <a:lstStyle/>
        <a:p>
          <a:endParaRPr lang="en-GB"/>
        </a:p>
      </dgm:t>
    </dgm:pt>
    <dgm:pt modelId="{077F0656-CA3E-490B-AE71-B0F312A932C6}" type="pres">
      <dgm:prSet presAssocID="{4DCC60CA-CF32-444C-A499-23B5D2A70DAF}" presName="Name0" presStyleCnt="0">
        <dgm:presLayoutVars>
          <dgm:dir/>
          <dgm:animLvl val="lvl"/>
          <dgm:resizeHandles val="exact"/>
        </dgm:presLayoutVars>
      </dgm:prSet>
      <dgm:spPr/>
    </dgm:pt>
    <dgm:pt modelId="{7FF94B36-77F4-4898-9466-DE2EDC61EB71}" type="pres">
      <dgm:prSet presAssocID="{F4FDE1DD-0C38-40CC-80C0-98D9FC72B821}" presName="boxAndChildren" presStyleCnt="0"/>
      <dgm:spPr/>
    </dgm:pt>
    <dgm:pt modelId="{7CE6A391-9E22-48CC-86C4-BAC5596F9D7A}" type="pres">
      <dgm:prSet presAssocID="{F4FDE1DD-0C38-40CC-80C0-98D9FC72B821}" presName="parentTextBox" presStyleLbl="node1" presStyleIdx="0" presStyleCnt="3"/>
      <dgm:spPr/>
    </dgm:pt>
    <dgm:pt modelId="{58ECFC08-4923-4AF8-B51D-BA193AE88E14}" type="pres">
      <dgm:prSet presAssocID="{F4FDE1DD-0C38-40CC-80C0-98D9FC72B821}" presName="entireBox" presStyleLbl="node1" presStyleIdx="0" presStyleCnt="3"/>
      <dgm:spPr/>
    </dgm:pt>
    <dgm:pt modelId="{8930EC40-4921-4870-9BA0-D1FE256A045A}" type="pres">
      <dgm:prSet presAssocID="{F4FDE1DD-0C38-40CC-80C0-98D9FC72B821}" presName="descendantBox" presStyleCnt="0"/>
      <dgm:spPr/>
    </dgm:pt>
    <dgm:pt modelId="{AE80DC68-A943-4732-84D7-FB9995296B13}" type="pres">
      <dgm:prSet presAssocID="{C3810AFA-32B2-495B-A891-66599D546EC4}" presName="childTextBox" presStyleLbl="fgAccFollowNode1" presStyleIdx="0" presStyleCnt="6">
        <dgm:presLayoutVars>
          <dgm:bulletEnabled val="1"/>
        </dgm:presLayoutVars>
      </dgm:prSet>
      <dgm:spPr/>
    </dgm:pt>
    <dgm:pt modelId="{579A8BD0-7619-4E41-BC84-A000F61D7140}" type="pres">
      <dgm:prSet presAssocID="{967BCA6A-DEE3-4F61-A0FC-4A0B07F0B7AC}" presName="childTextBox" presStyleLbl="fgAccFollowNode1" presStyleIdx="1" presStyleCnt="6">
        <dgm:presLayoutVars>
          <dgm:bulletEnabled val="1"/>
        </dgm:presLayoutVars>
      </dgm:prSet>
      <dgm:spPr/>
    </dgm:pt>
    <dgm:pt modelId="{771134AB-0D45-4FF5-80DE-F5A2F4EBECA5}" type="pres">
      <dgm:prSet presAssocID="{89573031-141C-445D-83F7-970C61DF6889}" presName="sp" presStyleCnt="0"/>
      <dgm:spPr/>
    </dgm:pt>
    <dgm:pt modelId="{23D3D325-FA15-4750-85B0-6DFF855C81A4}" type="pres">
      <dgm:prSet presAssocID="{37E1AE9A-AF94-4B8C-AD69-781711F2A324}" presName="arrowAndChildren" presStyleCnt="0"/>
      <dgm:spPr/>
    </dgm:pt>
    <dgm:pt modelId="{E1CA35C6-C25E-45D9-9DB1-E91B87BBDD0C}" type="pres">
      <dgm:prSet presAssocID="{37E1AE9A-AF94-4B8C-AD69-781711F2A324}" presName="parentTextArrow" presStyleLbl="node1" presStyleIdx="0" presStyleCnt="3"/>
      <dgm:spPr/>
    </dgm:pt>
    <dgm:pt modelId="{B9C6F7E7-71CC-425E-A8F0-E534B128B4F4}" type="pres">
      <dgm:prSet presAssocID="{37E1AE9A-AF94-4B8C-AD69-781711F2A324}" presName="arrow" presStyleLbl="node1" presStyleIdx="1" presStyleCnt="3"/>
      <dgm:spPr/>
    </dgm:pt>
    <dgm:pt modelId="{CC1540B1-0841-4BC9-9DC2-E6EDA95F3B98}" type="pres">
      <dgm:prSet presAssocID="{37E1AE9A-AF94-4B8C-AD69-781711F2A324}" presName="descendantArrow" presStyleCnt="0"/>
      <dgm:spPr/>
    </dgm:pt>
    <dgm:pt modelId="{9453A7A7-44D4-4786-8859-4897CC69DCB3}" type="pres">
      <dgm:prSet presAssocID="{7328CDF6-BD51-4579-9E90-326AB5892FCF}" presName="childTextArrow" presStyleLbl="fgAccFollowNode1" presStyleIdx="2" presStyleCnt="6">
        <dgm:presLayoutVars>
          <dgm:bulletEnabled val="1"/>
        </dgm:presLayoutVars>
      </dgm:prSet>
      <dgm:spPr/>
    </dgm:pt>
    <dgm:pt modelId="{420037F6-B873-4E92-8505-1C1A3CE16D95}" type="pres">
      <dgm:prSet presAssocID="{8D8E08EC-F64C-43FB-A5E7-E85F1D472837}" presName="childTextArrow" presStyleLbl="fgAccFollowNode1" presStyleIdx="3" presStyleCnt="6">
        <dgm:presLayoutVars>
          <dgm:bulletEnabled val="1"/>
        </dgm:presLayoutVars>
      </dgm:prSet>
      <dgm:spPr/>
    </dgm:pt>
    <dgm:pt modelId="{9CC50CD5-2255-4B64-A6AF-C4493B5A36BB}" type="pres">
      <dgm:prSet presAssocID="{6E737BA6-2931-428C-A063-9624587CA74C}" presName="sp" presStyleCnt="0"/>
      <dgm:spPr/>
    </dgm:pt>
    <dgm:pt modelId="{5A867E4A-47DD-4765-ACDA-A4B795B6C6C2}" type="pres">
      <dgm:prSet presAssocID="{891B5F51-1B08-48CF-9A13-186B3BD30CA6}" presName="arrowAndChildren" presStyleCnt="0"/>
      <dgm:spPr/>
    </dgm:pt>
    <dgm:pt modelId="{C272274B-A97D-42B7-B6A4-777BF67C7939}" type="pres">
      <dgm:prSet presAssocID="{891B5F51-1B08-48CF-9A13-186B3BD30CA6}" presName="parentTextArrow" presStyleLbl="node1" presStyleIdx="1" presStyleCnt="3"/>
      <dgm:spPr/>
    </dgm:pt>
    <dgm:pt modelId="{10381B48-F0AC-4A7B-B851-F32C2D798604}" type="pres">
      <dgm:prSet presAssocID="{891B5F51-1B08-48CF-9A13-186B3BD30CA6}" presName="arrow" presStyleLbl="node1" presStyleIdx="2" presStyleCnt="3"/>
      <dgm:spPr/>
    </dgm:pt>
    <dgm:pt modelId="{63CA2FBD-2A5F-4F69-8C6E-1DEF76A88144}" type="pres">
      <dgm:prSet presAssocID="{891B5F51-1B08-48CF-9A13-186B3BD30CA6}" presName="descendantArrow" presStyleCnt="0"/>
      <dgm:spPr/>
    </dgm:pt>
    <dgm:pt modelId="{C0730994-96E0-4348-A664-1DA1D9D651D5}" type="pres">
      <dgm:prSet presAssocID="{7BFFE7E7-F36D-46CD-9530-D9B9626E08F9}" presName="childTextArrow" presStyleLbl="fgAccFollowNode1" presStyleIdx="4" presStyleCnt="6">
        <dgm:presLayoutVars>
          <dgm:bulletEnabled val="1"/>
        </dgm:presLayoutVars>
      </dgm:prSet>
      <dgm:spPr/>
    </dgm:pt>
    <dgm:pt modelId="{6D0ED581-6F33-4D5C-8984-C5B1FD93AE8B}" type="pres">
      <dgm:prSet presAssocID="{F1D2A3B1-A603-47E4-A780-8C1A6BD850E4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FE9700D-9513-4393-B79F-6B7CB5911475}" type="presOf" srcId="{37E1AE9A-AF94-4B8C-AD69-781711F2A324}" destId="{B9C6F7E7-71CC-425E-A8F0-E534B128B4F4}" srcOrd="1" destOrd="0" presId="urn:microsoft.com/office/officeart/2005/8/layout/process4"/>
    <dgm:cxn modelId="{A204E91F-F97C-4D67-87EE-801926AC7B8B}" type="presOf" srcId="{891B5F51-1B08-48CF-9A13-186B3BD30CA6}" destId="{C272274B-A97D-42B7-B6A4-777BF67C7939}" srcOrd="0" destOrd="0" presId="urn:microsoft.com/office/officeart/2005/8/layout/process4"/>
    <dgm:cxn modelId="{417C6026-A8AE-4878-BB41-67A0ED227C72}" type="presOf" srcId="{F4FDE1DD-0C38-40CC-80C0-98D9FC72B821}" destId="{7CE6A391-9E22-48CC-86C4-BAC5596F9D7A}" srcOrd="0" destOrd="0" presId="urn:microsoft.com/office/officeart/2005/8/layout/process4"/>
    <dgm:cxn modelId="{9A1F4C26-95C0-476B-A28D-63AC2611C9DA}" type="presOf" srcId="{7BFFE7E7-F36D-46CD-9530-D9B9626E08F9}" destId="{C0730994-96E0-4348-A664-1DA1D9D651D5}" srcOrd="0" destOrd="0" presId="urn:microsoft.com/office/officeart/2005/8/layout/process4"/>
    <dgm:cxn modelId="{17669B27-20B8-43A6-8E25-342D8BB146A3}" srcId="{891B5F51-1B08-48CF-9A13-186B3BD30CA6}" destId="{F1D2A3B1-A603-47E4-A780-8C1A6BD850E4}" srcOrd="1" destOrd="0" parTransId="{014EF579-AADD-46B3-9902-422D8C819D68}" sibTransId="{814899D9-4114-411D-84F9-7D5E8175ACA4}"/>
    <dgm:cxn modelId="{71B98330-A59E-42E0-BB2E-AC19556719C8}" type="presOf" srcId="{4DCC60CA-CF32-444C-A499-23B5D2A70DAF}" destId="{077F0656-CA3E-490B-AE71-B0F312A932C6}" srcOrd="0" destOrd="0" presId="urn:microsoft.com/office/officeart/2005/8/layout/process4"/>
    <dgm:cxn modelId="{B976DF30-4D8A-4522-91DA-74B29E178BAC}" type="presOf" srcId="{37E1AE9A-AF94-4B8C-AD69-781711F2A324}" destId="{E1CA35C6-C25E-45D9-9DB1-E91B87BBDD0C}" srcOrd="0" destOrd="0" presId="urn:microsoft.com/office/officeart/2005/8/layout/process4"/>
    <dgm:cxn modelId="{7FCCFF32-450C-41A8-97B7-8B5DC624A156}" type="presOf" srcId="{8D8E08EC-F64C-43FB-A5E7-E85F1D472837}" destId="{420037F6-B873-4E92-8505-1C1A3CE16D95}" srcOrd="0" destOrd="0" presId="urn:microsoft.com/office/officeart/2005/8/layout/process4"/>
    <dgm:cxn modelId="{E3AAA264-FA8C-4BE6-A00A-24523EAA7AAA}" srcId="{4DCC60CA-CF32-444C-A499-23B5D2A70DAF}" destId="{37E1AE9A-AF94-4B8C-AD69-781711F2A324}" srcOrd="1" destOrd="0" parTransId="{986360D7-B7A4-400C-8C05-571804C547BE}" sibTransId="{89573031-141C-445D-83F7-970C61DF6889}"/>
    <dgm:cxn modelId="{53BE9B4F-31CD-4EC7-BED2-9187C74AF4E7}" srcId="{4DCC60CA-CF32-444C-A499-23B5D2A70DAF}" destId="{891B5F51-1B08-48CF-9A13-186B3BD30CA6}" srcOrd="0" destOrd="0" parTransId="{BA8E74B2-2D82-431E-ACE8-B9AD0158500D}" sibTransId="{6E737BA6-2931-428C-A063-9624587CA74C}"/>
    <dgm:cxn modelId="{3B09D152-FF0D-47D7-9C93-7D357DBF365D}" srcId="{37E1AE9A-AF94-4B8C-AD69-781711F2A324}" destId="{8D8E08EC-F64C-43FB-A5E7-E85F1D472837}" srcOrd="1" destOrd="0" parTransId="{D7492573-0F80-4037-8DBC-958665D83B26}" sibTransId="{9FE62499-A747-436C-8DE1-CE12D69D81CB}"/>
    <dgm:cxn modelId="{B6703975-4EC4-45DF-AEA7-96FDF17A395B}" type="presOf" srcId="{7328CDF6-BD51-4579-9E90-326AB5892FCF}" destId="{9453A7A7-44D4-4786-8859-4897CC69DCB3}" srcOrd="0" destOrd="0" presId="urn:microsoft.com/office/officeart/2005/8/layout/process4"/>
    <dgm:cxn modelId="{97D68386-7CFD-496E-B058-145A712E9E43}" srcId="{4DCC60CA-CF32-444C-A499-23B5D2A70DAF}" destId="{F4FDE1DD-0C38-40CC-80C0-98D9FC72B821}" srcOrd="2" destOrd="0" parTransId="{C36F0B2F-E4C5-4B3E-821A-6D833406BFE6}" sibTransId="{B2AC64BF-AD2A-43E5-AC6B-20B87280CC02}"/>
    <dgm:cxn modelId="{049EAF8C-79D3-4BA0-B537-BBEF5F99F0AF}" srcId="{37E1AE9A-AF94-4B8C-AD69-781711F2A324}" destId="{7328CDF6-BD51-4579-9E90-326AB5892FCF}" srcOrd="0" destOrd="0" parTransId="{47738715-2EEB-4FA2-9CBC-3ABFDF237D03}" sibTransId="{43FA35C4-8BFF-47F7-AEB7-2AAE843AE582}"/>
    <dgm:cxn modelId="{A18AA991-9034-4DB6-A7E0-D67CF14F1B4E}" type="presOf" srcId="{F4FDE1DD-0C38-40CC-80C0-98D9FC72B821}" destId="{58ECFC08-4923-4AF8-B51D-BA193AE88E14}" srcOrd="1" destOrd="0" presId="urn:microsoft.com/office/officeart/2005/8/layout/process4"/>
    <dgm:cxn modelId="{E6AA0CA8-B89A-484F-9F22-66FE3AE4493E}" type="presOf" srcId="{F1D2A3B1-A603-47E4-A780-8C1A6BD850E4}" destId="{6D0ED581-6F33-4D5C-8984-C5B1FD93AE8B}" srcOrd="0" destOrd="0" presId="urn:microsoft.com/office/officeart/2005/8/layout/process4"/>
    <dgm:cxn modelId="{BB8965B1-94C6-4D8F-BA1F-2E2A68BDE652}" srcId="{891B5F51-1B08-48CF-9A13-186B3BD30CA6}" destId="{7BFFE7E7-F36D-46CD-9530-D9B9626E08F9}" srcOrd="0" destOrd="0" parTransId="{D8610DF9-DD89-4246-B2B3-10F1CAE9CA3D}" sibTransId="{EE915BD0-2A39-4B81-8339-CF5F3D601053}"/>
    <dgm:cxn modelId="{E5DF83BA-83DD-4256-871E-4C3AFD7924B1}" type="presOf" srcId="{967BCA6A-DEE3-4F61-A0FC-4A0B07F0B7AC}" destId="{579A8BD0-7619-4E41-BC84-A000F61D7140}" srcOrd="0" destOrd="0" presId="urn:microsoft.com/office/officeart/2005/8/layout/process4"/>
    <dgm:cxn modelId="{8C90C1C3-EA21-48C0-84B4-3DDB98420A6C}" type="presOf" srcId="{891B5F51-1B08-48CF-9A13-186B3BD30CA6}" destId="{10381B48-F0AC-4A7B-B851-F32C2D798604}" srcOrd="1" destOrd="0" presId="urn:microsoft.com/office/officeart/2005/8/layout/process4"/>
    <dgm:cxn modelId="{CEB9BBCD-94B5-4100-BF18-B61445B1BEC9}" type="presOf" srcId="{C3810AFA-32B2-495B-A891-66599D546EC4}" destId="{AE80DC68-A943-4732-84D7-FB9995296B13}" srcOrd="0" destOrd="0" presId="urn:microsoft.com/office/officeart/2005/8/layout/process4"/>
    <dgm:cxn modelId="{31F76BD3-E983-4483-A3A5-F2B05306C700}" srcId="{F4FDE1DD-0C38-40CC-80C0-98D9FC72B821}" destId="{967BCA6A-DEE3-4F61-A0FC-4A0B07F0B7AC}" srcOrd="1" destOrd="0" parTransId="{0459B28E-E831-43D6-A209-6396125D28E5}" sibTransId="{92D9A5E3-D4AC-4898-92D1-1AA504199776}"/>
    <dgm:cxn modelId="{F41A98F4-7C4E-4174-A785-25B572F56068}" srcId="{F4FDE1DD-0C38-40CC-80C0-98D9FC72B821}" destId="{C3810AFA-32B2-495B-A891-66599D546EC4}" srcOrd="0" destOrd="0" parTransId="{5D7A9730-E71B-4301-9C5C-C88D4B8421A0}" sibTransId="{B73324CA-ED9F-45A3-AF73-207D5B7B12AC}"/>
    <dgm:cxn modelId="{60DDA666-B791-441D-A91F-8EFDEFD81F25}" type="presParOf" srcId="{077F0656-CA3E-490B-AE71-B0F312A932C6}" destId="{7FF94B36-77F4-4898-9466-DE2EDC61EB71}" srcOrd="0" destOrd="0" presId="urn:microsoft.com/office/officeart/2005/8/layout/process4"/>
    <dgm:cxn modelId="{8D8AD888-AA45-4466-A4C6-7E5ACF2512AD}" type="presParOf" srcId="{7FF94B36-77F4-4898-9466-DE2EDC61EB71}" destId="{7CE6A391-9E22-48CC-86C4-BAC5596F9D7A}" srcOrd="0" destOrd="0" presId="urn:microsoft.com/office/officeart/2005/8/layout/process4"/>
    <dgm:cxn modelId="{0F8FB7F1-A5A0-49FD-BEAA-F35CECC1E286}" type="presParOf" srcId="{7FF94B36-77F4-4898-9466-DE2EDC61EB71}" destId="{58ECFC08-4923-4AF8-B51D-BA193AE88E14}" srcOrd="1" destOrd="0" presId="urn:microsoft.com/office/officeart/2005/8/layout/process4"/>
    <dgm:cxn modelId="{3B50AEC8-7E61-46FB-97BD-5C52EDB635FB}" type="presParOf" srcId="{7FF94B36-77F4-4898-9466-DE2EDC61EB71}" destId="{8930EC40-4921-4870-9BA0-D1FE256A045A}" srcOrd="2" destOrd="0" presId="urn:microsoft.com/office/officeart/2005/8/layout/process4"/>
    <dgm:cxn modelId="{5A356F33-153A-4518-A7D6-906248B23D6A}" type="presParOf" srcId="{8930EC40-4921-4870-9BA0-D1FE256A045A}" destId="{AE80DC68-A943-4732-84D7-FB9995296B13}" srcOrd="0" destOrd="0" presId="urn:microsoft.com/office/officeart/2005/8/layout/process4"/>
    <dgm:cxn modelId="{7C5EF86C-4278-4601-8185-FC7B12B79DCC}" type="presParOf" srcId="{8930EC40-4921-4870-9BA0-D1FE256A045A}" destId="{579A8BD0-7619-4E41-BC84-A000F61D7140}" srcOrd="1" destOrd="0" presId="urn:microsoft.com/office/officeart/2005/8/layout/process4"/>
    <dgm:cxn modelId="{7775849D-7A04-4F11-A884-DD20EB2DAA4B}" type="presParOf" srcId="{077F0656-CA3E-490B-AE71-B0F312A932C6}" destId="{771134AB-0D45-4FF5-80DE-F5A2F4EBECA5}" srcOrd="1" destOrd="0" presId="urn:microsoft.com/office/officeart/2005/8/layout/process4"/>
    <dgm:cxn modelId="{A5432C3A-B2A9-4549-A6B1-8E2D5E43DC0D}" type="presParOf" srcId="{077F0656-CA3E-490B-AE71-B0F312A932C6}" destId="{23D3D325-FA15-4750-85B0-6DFF855C81A4}" srcOrd="2" destOrd="0" presId="urn:microsoft.com/office/officeart/2005/8/layout/process4"/>
    <dgm:cxn modelId="{658BC8F3-7A72-49F6-838E-947B6149FC71}" type="presParOf" srcId="{23D3D325-FA15-4750-85B0-6DFF855C81A4}" destId="{E1CA35C6-C25E-45D9-9DB1-E91B87BBDD0C}" srcOrd="0" destOrd="0" presId="urn:microsoft.com/office/officeart/2005/8/layout/process4"/>
    <dgm:cxn modelId="{C9E5444F-3CA5-4F7C-BF62-2D5DEDE4F032}" type="presParOf" srcId="{23D3D325-FA15-4750-85B0-6DFF855C81A4}" destId="{B9C6F7E7-71CC-425E-A8F0-E534B128B4F4}" srcOrd="1" destOrd="0" presId="urn:microsoft.com/office/officeart/2005/8/layout/process4"/>
    <dgm:cxn modelId="{DF21040B-3950-4119-B675-C065B87723A0}" type="presParOf" srcId="{23D3D325-FA15-4750-85B0-6DFF855C81A4}" destId="{CC1540B1-0841-4BC9-9DC2-E6EDA95F3B98}" srcOrd="2" destOrd="0" presId="urn:microsoft.com/office/officeart/2005/8/layout/process4"/>
    <dgm:cxn modelId="{3614DABF-8650-4992-B3BB-5D26E82BFE33}" type="presParOf" srcId="{CC1540B1-0841-4BC9-9DC2-E6EDA95F3B98}" destId="{9453A7A7-44D4-4786-8859-4897CC69DCB3}" srcOrd="0" destOrd="0" presId="urn:microsoft.com/office/officeart/2005/8/layout/process4"/>
    <dgm:cxn modelId="{D25AE7D0-8593-4EAC-B251-4AEEC4AA35F2}" type="presParOf" srcId="{CC1540B1-0841-4BC9-9DC2-E6EDA95F3B98}" destId="{420037F6-B873-4E92-8505-1C1A3CE16D95}" srcOrd="1" destOrd="0" presId="urn:microsoft.com/office/officeart/2005/8/layout/process4"/>
    <dgm:cxn modelId="{1A9A018C-782F-4394-A0DB-063A866B0FE2}" type="presParOf" srcId="{077F0656-CA3E-490B-AE71-B0F312A932C6}" destId="{9CC50CD5-2255-4B64-A6AF-C4493B5A36BB}" srcOrd="3" destOrd="0" presId="urn:microsoft.com/office/officeart/2005/8/layout/process4"/>
    <dgm:cxn modelId="{ABF82D7D-7AE0-42C3-B123-57B9765E7533}" type="presParOf" srcId="{077F0656-CA3E-490B-AE71-B0F312A932C6}" destId="{5A867E4A-47DD-4765-ACDA-A4B795B6C6C2}" srcOrd="4" destOrd="0" presId="urn:microsoft.com/office/officeart/2005/8/layout/process4"/>
    <dgm:cxn modelId="{36F42A93-00DC-4D64-A26D-EEF25FC841F6}" type="presParOf" srcId="{5A867E4A-47DD-4765-ACDA-A4B795B6C6C2}" destId="{C272274B-A97D-42B7-B6A4-777BF67C7939}" srcOrd="0" destOrd="0" presId="urn:microsoft.com/office/officeart/2005/8/layout/process4"/>
    <dgm:cxn modelId="{1158D63F-0DE1-4287-B9CD-558A88116527}" type="presParOf" srcId="{5A867E4A-47DD-4765-ACDA-A4B795B6C6C2}" destId="{10381B48-F0AC-4A7B-B851-F32C2D798604}" srcOrd="1" destOrd="0" presId="urn:microsoft.com/office/officeart/2005/8/layout/process4"/>
    <dgm:cxn modelId="{0A9A9467-DC88-4CE8-9FA9-546D1B17F9D4}" type="presParOf" srcId="{5A867E4A-47DD-4765-ACDA-A4B795B6C6C2}" destId="{63CA2FBD-2A5F-4F69-8C6E-1DEF76A88144}" srcOrd="2" destOrd="0" presId="urn:microsoft.com/office/officeart/2005/8/layout/process4"/>
    <dgm:cxn modelId="{3F0CD6B7-9B1B-486F-9374-373889F8893D}" type="presParOf" srcId="{63CA2FBD-2A5F-4F69-8C6E-1DEF76A88144}" destId="{C0730994-96E0-4348-A664-1DA1D9D651D5}" srcOrd="0" destOrd="0" presId="urn:microsoft.com/office/officeart/2005/8/layout/process4"/>
    <dgm:cxn modelId="{6D8EB276-5169-44DA-81E0-96A961569CFE}" type="presParOf" srcId="{63CA2FBD-2A5F-4F69-8C6E-1DEF76A88144}" destId="{6D0ED581-6F33-4D5C-8984-C5B1FD93AE8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AF247-C8CE-4656-A86B-A596C7DAEC0E}">
      <dsp:nvSpPr>
        <dsp:cNvPr id="0" name=""/>
        <dsp:cNvSpPr/>
      </dsp:nvSpPr>
      <dsp:spPr>
        <a:xfrm>
          <a:off x="485234" y="1195757"/>
          <a:ext cx="1973764" cy="1513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Feature Branch</a:t>
          </a:r>
          <a:endParaRPr lang="en-GB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Update SQL	</a:t>
          </a:r>
          <a:endParaRPr lang="en-GB" sz="2000" kern="1200" dirty="0"/>
        </a:p>
      </dsp:txBody>
      <dsp:txXfrm>
        <a:off x="520066" y="1230589"/>
        <a:ext cx="1904100" cy="1119571"/>
      </dsp:txXfrm>
    </dsp:sp>
    <dsp:sp modelId="{6790677D-5F02-4C53-A3E5-8BF22EDEC16B}">
      <dsp:nvSpPr>
        <dsp:cNvPr id="0" name=""/>
        <dsp:cNvSpPr/>
      </dsp:nvSpPr>
      <dsp:spPr>
        <a:xfrm>
          <a:off x="1578367" y="1193900"/>
          <a:ext cx="2923558" cy="2923558"/>
        </a:xfrm>
        <a:prstGeom prst="leftCircularArrow">
          <a:avLst>
            <a:gd name="adj1" fmla="val 3371"/>
            <a:gd name="adj2" fmla="val 416993"/>
            <a:gd name="adj3" fmla="val 2208482"/>
            <a:gd name="adj4" fmla="val 9040467"/>
            <a:gd name="adj5" fmla="val 39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D04C7-8224-4924-9AE9-E51D2DF6C27B}">
      <dsp:nvSpPr>
        <dsp:cNvPr id="0" name=""/>
        <dsp:cNvSpPr/>
      </dsp:nvSpPr>
      <dsp:spPr>
        <a:xfrm>
          <a:off x="827679" y="2499256"/>
          <a:ext cx="2062198" cy="820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 Signoff from DB / Dev Leads</a:t>
          </a:r>
          <a:endParaRPr lang="en-GB" sz="2400" kern="1200" dirty="0"/>
        </a:p>
      </dsp:txBody>
      <dsp:txXfrm>
        <a:off x="851698" y="2523275"/>
        <a:ext cx="2014160" cy="772030"/>
      </dsp:txXfrm>
    </dsp:sp>
    <dsp:sp modelId="{6B580F35-78D0-47A4-AE4F-B91225ECC437}">
      <dsp:nvSpPr>
        <dsp:cNvPr id="0" name=""/>
        <dsp:cNvSpPr/>
      </dsp:nvSpPr>
      <dsp:spPr>
        <a:xfrm>
          <a:off x="3811529" y="1305094"/>
          <a:ext cx="1812850" cy="1325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Master Branch</a:t>
          </a:r>
          <a:endParaRPr lang="en-GB" sz="2000" kern="1200" dirty="0"/>
        </a:p>
      </dsp:txBody>
      <dsp:txXfrm>
        <a:off x="3842026" y="1619564"/>
        <a:ext cx="1751856" cy="980241"/>
      </dsp:txXfrm>
    </dsp:sp>
    <dsp:sp modelId="{F1F941A4-A0DC-4579-BBA7-CB187B546231}">
      <dsp:nvSpPr>
        <dsp:cNvPr id="0" name=""/>
        <dsp:cNvSpPr/>
      </dsp:nvSpPr>
      <dsp:spPr>
        <a:xfrm>
          <a:off x="4611148" y="-250288"/>
          <a:ext cx="3095042" cy="3095042"/>
        </a:xfrm>
        <a:prstGeom prst="circularArrow">
          <a:avLst>
            <a:gd name="adj1" fmla="val 3184"/>
            <a:gd name="adj2" fmla="val 392149"/>
            <a:gd name="adj3" fmla="val 19432340"/>
            <a:gd name="adj4" fmla="val 12575511"/>
            <a:gd name="adj5" fmla="val 37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01A15-2F1D-4233-BECF-D00813D1185A}">
      <dsp:nvSpPr>
        <dsp:cNvPr id="0" name=""/>
        <dsp:cNvSpPr/>
      </dsp:nvSpPr>
      <dsp:spPr>
        <a:xfrm>
          <a:off x="3874742" y="585763"/>
          <a:ext cx="2062198" cy="820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Build and Deployment</a:t>
          </a:r>
        </a:p>
      </dsp:txBody>
      <dsp:txXfrm>
        <a:off x="3898761" y="609782"/>
        <a:ext cx="2014160" cy="772030"/>
      </dsp:txXfrm>
    </dsp:sp>
    <dsp:sp modelId="{FC304B1E-3C80-4916-A356-7DD7019CE821}">
      <dsp:nvSpPr>
        <dsp:cNvPr id="0" name=""/>
        <dsp:cNvSpPr/>
      </dsp:nvSpPr>
      <dsp:spPr>
        <a:xfrm>
          <a:off x="6406254" y="995797"/>
          <a:ext cx="2500258" cy="1913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TeamCity Pipelines</a:t>
          </a:r>
          <a:endParaRPr lang="en-GB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Update Database, </a:t>
          </a:r>
          <a:endParaRPr lang="en-GB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Insert Version Tag</a:t>
          </a:r>
          <a:endParaRPr lang="en-GB" sz="2000" kern="1200" dirty="0"/>
        </a:p>
      </dsp:txBody>
      <dsp:txXfrm>
        <a:off x="6450289" y="1039832"/>
        <a:ext cx="2412188" cy="1415388"/>
      </dsp:txXfrm>
    </dsp:sp>
    <dsp:sp modelId="{D7D06E8B-153C-41CB-A757-975A78546A17}">
      <dsp:nvSpPr>
        <dsp:cNvPr id="0" name=""/>
        <dsp:cNvSpPr/>
      </dsp:nvSpPr>
      <dsp:spPr>
        <a:xfrm>
          <a:off x="7011947" y="2499256"/>
          <a:ext cx="2062198" cy="8200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Release to Dev/QA/NFT</a:t>
          </a:r>
          <a:endParaRPr lang="en-GB" sz="2400" kern="1200" dirty="0"/>
        </a:p>
      </dsp:txBody>
      <dsp:txXfrm>
        <a:off x="7035966" y="2523275"/>
        <a:ext cx="2014160" cy="772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CFC08-4923-4AF8-B51D-BA193AE88E14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>
        <a:off x="0" y="4078917"/>
        <a:ext cx="8128000" cy="722947"/>
      </dsp:txXfrm>
    </dsp:sp>
    <dsp:sp modelId="{AE80DC68-A943-4732-84D7-FB9995296B13}">
      <dsp:nvSpPr>
        <dsp:cNvPr id="0" name=""/>
        <dsp:cNvSpPr/>
      </dsp:nvSpPr>
      <dsp:spPr>
        <a:xfrm>
          <a:off x="0" y="4775089"/>
          <a:ext cx="4064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/>
        </a:p>
      </dsp:txBody>
      <dsp:txXfrm>
        <a:off x="0" y="4775089"/>
        <a:ext cx="4064000" cy="615844"/>
      </dsp:txXfrm>
    </dsp:sp>
    <dsp:sp modelId="{579A8BD0-7619-4E41-BC84-A000F61D7140}">
      <dsp:nvSpPr>
        <dsp:cNvPr id="0" name=""/>
        <dsp:cNvSpPr/>
      </dsp:nvSpPr>
      <dsp:spPr>
        <a:xfrm>
          <a:off x="4064000" y="4775089"/>
          <a:ext cx="4064000" cy="6158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/>
        </a:p>
      </dsp:txBody>
      <dsp:txXfrm>
        <a:off x="4064000" y="4775089"/>
        <a:ext cx="4064000" cy="615844"/>
      </dsp:txXfrm>
    </dsp:sp>
    <dsp:sp modelId="{B9C6F7E7-71CC-425E-A8F0-E534B128B4F4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500" kern="1200"/>
        </a:p>
      </dsp:txBody>
      <dsp:txXfrm rot="-10800000">
        <a:off x="0" y="2039937"/>
        <a:ext cx="8128000" cy="722730"/>
      </dsp:txXfrm>
    </dsp:sp>
    <dsp:sp modelId="{9453A7A7-44D4-4786-8859-4897CC69DCB3}">
      <dsp:nvSpPr>
        <dsp:cNvPr id="0" name=""/>
        <dsp:cNvSpPr/>
      </dsp:nvSpPr>
      <dsp:spPr>
        <a:xfrm>
          <a:off x="0" y="276266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/>
        </a:p>
      </dsp:txBody>
      <dsp:txXfrm>
        <a:off x="0" y="2762668"/>
        <a:ext cx="4064000" cy="615659"/>
      </dsp:txXfrm>
    </dsp:sp>
    <dsp:sp modelId="{420037F6-B873-4E92-8505-1C1A3CE16D95}">
      <dsp:nvSpPr>
        <dsp:cNvPr id="0" name=""/>
        <dsp:cNvSpPr/>
      </dsp:nvSpPr>
      <dsp:spPr>
        <a:xfrm>
          <a:off x="4064000" y="276266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/>
        </a:p>
      </dsp:txBody>
      <dsp:txXfrm>
        <a:off x="4064000" y="2762668"/>
        <a:ext cx="4064000" cy="615659"/>
      </dsp:txXfrm>
    </dsp:sp>
    <dsp:sp modelId="{10381B48-F0AC-4A7B-B851-F32C2D798604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Branch</a:t>
          </a:r>
          <a:endParaRPr lang="en-GB" sz="2500" kern="1200" dirty="0"/>
        </a:p>
      </dsp:txBody>
      <dsp:txXfrm rot="-10800000">
        <a:off x="0" y="957"/>
        <a:ext cx="8128000" cy="722730"/>
      </dsp:txXfrm>
    </dsp:sp>
    <dsp:sp modelId="{C0730994-96E0-4348-A664-1DA1D9D651D5}">
      <dsp:nvSpPr>
        <dsp:cNvPr id="0" name=""/>
        <dsp:cNvSpPr/>
      </dsp:nvSpPr>
      <dsp:spPr>
        <a:xfrm>
          <a:off x="0" y="72368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UpdateSQL</a:t>
          </a:r>
          <a:endParaRPr lang="en-GB" sz="3700" kern="1200" dirty="0"/>
        </a:p>
      </dsp:txBody>
      <dsp:txXfrm>
        <a:off x="0" y="723688"/>
        <a:ext cx="4064000" cy="615659"/>
      </dsp:txXfrm>
    </dsp:sp>
    <dsp:sp modelId="{6D0ED581-6F33-4D5C-8984-C5B1FD93AE8B}">
      <dsp:nvSpPr>
        <dsp:cNvPr id="0" name=""/>
        <dsp:cNvSpPr/>
      </dsp:nvSpPr>
      <dsp:spPr>
        <a:xfrm>
          <a:off x="4064000" y="723688"/>
          <a:ext cx="4064000" cy="6156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46990" rIns="263144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700" kern="1200"/>
        </a:p>
      </dsp:txBody>
      <dsp:txXfrm>
        <a:off x="4064000" y="723688"/>
        <a:ext cx="4064000" cy="61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2B49-B797-4BB5-8BEE-B743096E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5C613-3684-4BD6-9C84-893245124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AC837-3BFF-4681-886D-8D50471C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177B-9144-4472-82E8-16AC7787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01A3-4550-4037-83B0-DB58D762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5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572A-057A-4AB9-903E-8639B5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7116-9F1A-4B3F-BEB0-82EBD05D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9602-DEAC-40A2-B4ED-15FA7136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B3B2F-8DAA-49A5-B14F-C493AD8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FB50-3FBD-4EEA-BD02-FFF4DD16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0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EEC38-30CA-4ABB-805C-D17C7975D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D8F8F-5387-4B59-ABD6-E99AFD88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381F-8722-42E9-B6F4-9DB49E54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6520-D3D6-4932-BCAE-C2B52033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97C0D-0C52-45F6-9664-392E1E6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6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9472-1273-481B-AB94-E9FE9040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E463-64F9-47D5-8EAA-DE16413B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B6E5E-AC0E-44A7-BA0C-1CAB0525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58F0-E5F3-43A8-8B75-60FA4776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2680-1AA5-4ADE-AE9B-299C7C19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D13E-3202-4A2C-B17C-64F345AE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20480-92C1-4FDB-B42F-227F3671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A46A-17D3-418D-AB56-1A9E77DC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97CA-5683-4488-9764-8B1FDD52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A1BE-A03E-42C1-BB0D-EFF6AB24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2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E474-4D33-4A5E-A2F1-FA331AD1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23BB-D613-4549-A331-6B19B3B1B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FE8EE-E9C3-48B8-A5C4-26A35F5FA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578B3-4456-4CF6-A44F-879062EB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026C0-5EBE-4044-BD62-5CBAE2FC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618BF-A88A-4676-B865-9B9E1110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8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F0C5-6AD5-4252-8711-B300B214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4454-9D5A-4099-8F3E-18858ED7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E8B8-B33F-40AC-89A2-70C59924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FF484-F624-4E9F-BE82-4C7D224C1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0D41-5EB4-4A94-BF60-90B8B8F27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701A9-A72C-4178-A68F-6F17839A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1A7BB-B244-4C85-9D54-D9C65C00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2CC7B-A3D6-404A-9EE0-B708C53D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AF5D-BC3E-4252-9FFB-3F9CA50F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8243F-165D-4915-9F5E-0D377529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A8DEB-1595-4C95-AAE5-CB0A595E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EC37A-73E3-4081-ADAD-68AC0596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F3A5B-2FC1-495E-8053-032395BD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D9CB8-C49C-4023-894D-FE43F9B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69671-3966-4F2D-8437-3872D921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7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6A8E-D9BC-49AE-AE62-5A396B4B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3A31-03F0-4B61-8E1A-D082979A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30F4-FF52-4362-B56F-EE08C3D72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282AB-216B-4563-9D85-0B7F2B3D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11051-E86A-4809-A826-6418298F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8E48-D6CC-4960-AF62-188513F8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0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1ADC-A3F3-4DF5-8CB7-AA145A9B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171CF-4471-4595-B30F-628CE45C4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922BD-C97D-4186-8B39-83412505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E9478-31CA-4105-B9B3-6C6EB563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E090F-7EB9-4256-8C5C-8460DE54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A2F0-3ED8-49F5-9A00-AAB7DE4D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BDDC9-E00D-47A2-8987-ED9A2940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6927-4B41-4FB3-AB11-98427CF21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7110-E60A-477E-BB9A-D46811C47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6E28-4562-4CCF-AD11-E0E8F061A47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2CA5-C92E-48CE-A82A-FC054CBB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E004-F061-4944-B089-C09640099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5819-F7D6-4FBB-AAFD-390B8138B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3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>
            <a:extLst>
              <a:ext uri="{FF2B5EF4-FFF2-40B4-BE49-F238E27FC236}">
                <a16:creationId xmlns:a16="http://schemas.microsoft.com/office/drawing/2014/main" id="{34301E27-E2EC-4A7C-ACE1-FEC8BE3DEC46}"/>
              </a:ext>
            </a:extLst>
          </p:cNvPr>
          <p:cNvSpPr/>
          <p:nvPr/>
        </p:nvSpPr>
        <p:spPr>
          <a:xfrm>
            <a:off x="4322467" y="887359"/>
            <a:ext cx="334078" cy="545669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3E1813DB-8869-4178-905F-49B811F98CD8}"/>
              </a:ext>
            </a:extLst>
          </p:cNvPr>
          <p:cNvSpPr/>
          <p:nvPr/>
        </p:nvSpPr>
        <p:spPr>
          <a:xfrm>
            <a:off x="2801949" y="1442530"/>
            <a:ext cx="685800" cy="718457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17DCD51F-4BB5-42CF-A9F1-3103DBCE9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7649" y="1442530"/>
            <a:ext cx="914400" cy="914400"/>
          </a:xfrm>
          <a:prstGeom prst="rect">
            <a:avLst/>
          </a:prstGeom>
        </p:spPr>
      </p:pic>
      <p:sp>
        <p:nvSpPr>
          <p:cNvPr id="8" name="Sun 7">
            <a:extLst>
              <a:ext uri="{FF2B5EF4-FFF2-40B4-BE49-F238E27FC236}">
                <a16:creationId xmlns:a16="http://schemas.microsoft.com/office/drawing/2014/main" id="{FAFBF464-0D32-46BC-AF13-5C18BB53134A}"/>
              </a:ext>
            </a:extLst>
          </p:cNvPr>
          <p:cNvSpPr/>
          <p:nvPr/>
        </p:nvSpPr>
        <p:spPr>
          <a:xfrm>
            <a:off x="4551067" y="442191"/>
            <a:ext cx="334078" cy="545669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736AE634-9B50-4EA1-84E5-F29E88E88681}"/>
              </a:ext>
            </a:extLst>
          </p:cNvPr>
          <p:cNvSpPr/>
          <p:nvPr/>
        </p:nvSpPr>
        <p:spPr>
          <a:xfrm>
            <a:off x="4762691" y="771268"/>
            <a:ext cx="244907" cy="433184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Shredder">
            <a:extLst>
              <a:ext uri="{FF2B5EF4-FFF2-40B4-BE49-F238E27FC236}">
                <a16:creationId xmlns:a16="http://schemas.microsoft.com/office/drawing/2014/main" id="{917AC21E-85F9-4EBD-8CDF-932144DE0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6450" y="1259658"/>
            <a:ext cx="914400" cy="914400"/>
          </a:xfrm>
          <a:prstGeom prst="rect">
            <a:avLst/>
          </a:prstGeom>
        </p:spPr>
      </p:pic>
      <p:pic>
        <p:nvPicPr>
          <p:cNvPr id="15" name="Graphic 14" descr="Photocopier">
            <a:extLst>
              <a:ext uri="{FF2B5EF4-FFF2-40B4-BE49-F238E27FC236}">
                <a16:creationId xmlns:a16="http://schemas.microsoft.com/office/drawing/2014/main" id="{B60ECBA9-A035-46D0-9CAB-2F55A98C3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8389" y="3989788"/>
            <a:ext cx="914400" cy="914400"/>
          </a:xfrm>
          <a:prstGeom prst="rect">
            <a:avLst/>
          </a:prstGeom>
        </p:spPr>
      </p:pic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5C8C33AE-1C3E-4210-B804-EE633BD6F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0866" y="2716159"/>
            <a:ext cx="914400" cy="914400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E0E17E67-E8B6-4DAB-9CF8-8360DB1500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1658" y="2716159"/>
            <a:ext cx="914400" cy="914400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B6C24C1A-0084-4E97-A85F-E861D2EE5D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9323" y="2716159"/>
            <a:ext cx="914400" cy="914400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689169C-F702-4B08-AC39-60FD1A804C52}"/>
              </a:ext>
            </a:extLst>
          </p:cNvPr>
          <p:cNvCxnSpPr>
            <a:cxnSpLocks/>
          </p:cNvCxnSpPr>
          <p:nvPr/>
        </p:nvCxnSpPr>
        <p:spPr>
          <a:xfrm flipV="1">
            <a:off x="4216874" y="3516259"/>
            <a:ext cx="1330235" cy="93072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Photocopier">
            <a:extLst>
              <a:ext uri="{FF2B5EF4-FFF2-40B4-BE49-F238E27FC236}">
                <a16:creationId xmlns:a16="http://schemas.microsoft.com/office/drawing/2014/main" id="{2868F1B3-D12E-49F3-B51E-26240CB26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2614" y="4685066"/>
            <a:ext cx="914400" cy="91440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7B68811-503B-431C-902A-A6337A2EDC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9757" y="3978199"/>
            <a:ext cx="1674992" cy="97971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hotocopier">
            <a:extLst>
              <a:ext uri="{FF2B5EF4-FFF2-40B4-BE49-F238E27FC236}">
                <a16:creationId xmlns:a16="http://schemas.microsoft.com/office/drawing/2014/main" id="{49933462-C12A-44CE-9462-117F0E1A2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9795" y="5358858"/>
            <a:ext cx="914400" cy="914400"/>
          </a:xfrm>
          <a:prstGeom prst="rect">
            <a:avLst/>
          </a:prstGeom>
        </p:spPr>
      </p:pic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A1C2F01-1C61-46AF-99A8-98E76FD73F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19554" y="4371910"/>
            <a:ext cx="1915601" cy="53951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C74B2B5-DFCB-441A-B15A-5053039D51FB}"/>
              </a:ext>
            </a:extLst>
          </p:cNvPr>
          <p:cNvCxnSpPr>
            <a:cxnSpLocks/>
          </p:cNvCxnSpPr>
          <p:nvPr/>
        </p:nvCxnSpPr>
        <p:spPr>
          <a:xfrm flipV="1">
            <a:off x="4311098" y="3516256"/>
            <a:ext cx="3370280" cy="9517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34B7F92-ED79-4561-8BFF-8848CE65DCF9}"/>
              </a:ext>
            </a:extLst>
          </p:cNvPr>
          <p:cNvCxnSpPr>
            <a:cxnSpLocks/>
          </p:cNvCxnSpPr>
          <p:nvPr/>
        </p:nvCxnSpPr>
        <p:spPr>
          <a:xfrm flipV="1">
            <a:off x="4551064" y="3516255"/>
            <a:ext cx="3130314" cy="171144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9EC81062-1149-4102-AF26-930EEA32BD53}"/>
              </a:ext>
            </a:extLst>
          </p:cNvPr>
          <p:cNvCxnSpPr>
            <a:cxnSpLocks/>
          </p:cNvCxnSpPr>
          <p:nvPr/>
        </p:nvCxnSpPr>
        <p:spPr>
          <a:xfrm flipV="1">
            <a:off x="5057252" y="3516256"/>
            <a:ext cx="2694509" cy="20832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01F98C-E02D-44CE-9C06-356EEA3856FF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195794" y="2272763"/>
            <a:ext cx="212272" cy="443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FD5EFD-3139-430F-8D9B-61B4D9FDBC3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408066" y="715026"/>
            <a:ext cx="1143001" cy="61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CE584E-C13D-4377-8C63-287FB08F2535}"/>
              </a:ext>
            </a:extLst>
          </p:cNvPr>
          <p:cNvCxnSpPr>
            <a:cxnSpLocks/>
          </p:cNvCxnSpPr>
          <p:nvPr/>
        </p:nvCxnSpPr>
        <p:spPr>
          <a:xfrm>
            <a:off x="5113744" y="998927"/>
            <a:ext cx="629308" cy="44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DD6CE7-87BA-4967-A1FA-116E3E668733}"/>
              </a:ext>
            </a:extLst>
          </p:cNvPr>
          <p:cNvCxnSpPr>
            <a:cxnSpLocks/>
          </p:cNvCxnSpPr>
          <p:nvPr/>
        </p:nvCxnSpPr>
        <p:spPr>
          <a:xfrm>
            <a:off x="6520850" y="1994079"/>
            <a:ext cx="1437849" cy="75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1EA66-27BB-46CE-9CD1-790A05C96C93}"/>
              </a:ext>
            </a:extLst>
          </p:cNvPr>
          <p:cNvCxnSpPr/>
          <p:nvPr/>
        </p:nvCxnSpPr>
        <p:spPr>
          <a:xfrm>
            <a:off x="4169795" y="3173359"/>
            <a:ext cx="9439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B714A6-73EE-4CAE-8415-F51C9D431BE0}"/>
              </a:ext>
            </a:extLst>
          </p:cNvPr>
          <p:cNvCxnSpPr/>
          <p:nvPr/>
        </p:nvCxnSpPr>
        <p:spPr>
          <a:xfrm>
            <a:off x="6520850" y="3173359"/>
            <a:ext cx="9439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B2F60BA-C6F5-450E-828F-67418EA5F3FE}"/>
              </a:ext>
            </a:extLst>
          </p:cNvPr>
          <p:cNvSpPr txBox="1"/>
          <p:nvPr/>
        </p:nvSpPr>
        <p:spPr>
          <a:xfrm>
            <a:off x="2801948" y="3516255"/>
            <a:ext cx="158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F92E20-8956-4D26-A027-1A6C0EF3218D}"/>
              </a:ext>
            </a:extLst>
          </p:cNvPr>
          <p:cNvSpPr txBox="1"/>
          <p:nvPr/>
        </p:nvSpPr>
        <p:spPr>
          <a:xfrm>
            <a:off x="2297723" y="771268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C22C71-D863-4C15-87B6-EDA1CD3EA6EF}"/>
              </a:ext>
            </a:extLst>
          </p:cNvPr>
          <p:cNvSpPr txBox="1"/>
          <p:nvPr/>
        </p:nvSpPr>
        <p:spPr>
          <a:xfrm>
            <a:off x="5187880" y="474236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AD2F05-E2C8-4BD4-AD34-C5FD3D3CF0E0}"/>
              </a:ext>
            </a:extLst>
          </p:cNvPr>
          <p:cNvSpPr txBox="1"/>
          <p:nvPr/>
        </p:nvSpPr>
        <p:spPr>
          <a:xfrm>
            <a:off x="6520850" y="1229679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  <a:endParaRPr lang="en-GB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2EECB3-E4FB-49D8-A5F1-F4B753002AD7}"/>
              </a:ext>
            </a:extLst>
          </p:cNvPr>
          <p:cNvSpPr txBox="1"/>
          <p:nvPr/>
        </p:nvSpPr>
        <p:spPr>
          <a:xfrm>
            <a:off x="5617489" y="3457941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QA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C2D119-BDC6-40A9-828B-42E6E45947AF}"/>
              </a:ext>
            </a:extLst>
          </p:cNvPr>
          <p:cNvSpPr txBox="1"/>
          <p:nvPr/>
        </p:nvSpPr>
        <p:spPr>
          <a:xfrm>
            <a:off x="7392420" y="3642607"/>
            <a:ext cx="171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F9EC9E7-6074-4D7B-875C-6787A9C32423}"/>
              </a:ext>
            </a:extLst>
          </p:cNvPr>
          <p:cNvSpPr txBox="1"/>
          <p:nvPr/>
        </p:nvSpPr>
        <p:spPr>
          <a:xfrm>
            <a:off x="2378890" y="4772934"/>
            <a:ext cx="15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Script 1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E89579-9600-44EA-8645-AD063A7370CC}"/>
              </a:ext>
            </a:extLst>
          </p:cNvPr>
          <p:cNvSpPr txBox="1"/>
          <p:nvPr/>
        </p:nvSpPr>
        <p:spPr>
          <a:xfrm>
            <a:off x="2794494" y="5630801"/>
            <a:ext cx="15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Script 2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282BFD-8FAF-414C-A646-24087046952F}"/>
              </a:ext>
            </a:extLst>
          </p:cNvPr>
          <p:cNvSpPr txBox="1"/>
          <p:nvPr/>
        </p:nvSpPr>
        <p:spPr>
          <a:xfrm>
            <a:off x="3979566" y="6488668"/>
            <a:ext cx="151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Script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21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5D21111C-0A69-4084-B2C6-7B3BF4735A3D}"/>
              </a:ext>
            </a:extLst>
          </p:cNvPr>
          <p:cNvSpPr/>
          <p:nvPr/>
        </p:nvSpPr>
        <p:spPr>
          <a:xfrm>
            <a:off x="755374" y="756139"/>
            <a:ext cx="2491917" cy="1485906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Environments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25802E-95F9-48B3-B4BD-1D0CB79A61DC}"/>
              </a:ext>
            </a:extLst>
          </p:cNvPr>
          <p:cNvSpPr/>
          <p:nvPr/>
        </p:nvSpPr>
        <p:spPr>
          <a:xfrm>
            <a:off x="3950678" y="662610"/>
            <a:ext cx="5427781" cy="31540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Liquibase App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Local</a:t>
            </a:r>
            <a:endParaRPr lang="en-GB" sz="28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A41637D5-1137-43BA-8245-B311852F3877}"/>
              </a:ext>
            </a:extLst>
          </p:cNvPr>
          <p:cNvSpPr/>
          <p:nvPr/>
        </p:nvSpPr>
        <p:spPr>
          <a:xfrm>
            <a:off x="9982195" y="1083654"/>
            <a:ext cx="1705708" cy="2286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DB Table 1</a:t>
            </a:r>
            <a:endParaRPr lang="en-GB" sz="1400" dirty="0"/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DB Table 2</a:t>
            </a:r>
            <a:endParaRPr lang="en-GB" sz="1400" dirty="0"/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DB Table 3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DB-Changelog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DB-</a:t>
            </a:r>
            <a:r>
              <a:rPr lang="en-US" sz="1400" b="1" dirty="0" err="1">
                <a:solidFill>
                  <a:schemeClr val="tx1"/>
                </a:solidFill>
              </a:rPr>
              <a:t>ChangelogLock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0237C5A1-5CA0-4626-8894-D4075FE30A31}"/>
              </a:ext>
            </a:extLst>
          </p:cNvPr>
          <p:cNvSpPr/>
          <p:nvPr/>
        </p:nvSpPr>
        <p:spPr>
          <a:xfrm>
            <a:off x="1014051" y="2677766"/>
            <a:ext cx="1629504" cy="14859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Changelog 1,2,..n</a:t>
            </a:r>
            <a:endParaRPr lang="en-GB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5360283-A827-4111-8DE0-E76D71E753B9}"/>
              </a:ext>
            </a:extLst>
          </p:cNvPr>
          <p:cNvSpPr/>
          <p:nvPr/>
        </p:nvSpPr>
        <p:spPr>
          <a:xfrm>
            <a:off x="3950678" y="4123812"/>
            <a:ext cx="5597767" cy="227697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Microservice 1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Microservice 2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..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57ABCAE-6BDF-4753-9BD4-CEC66B7D5256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V="1">
            <a:off x="570388" y="1684078"/>
            <a:ext cx="3565278" cy="3195306"/>
          </a:xfrm>
          <a:prstGeom prst="bentConnector4">
            <a:avLst>
              <a:gd name="adj1" fmla="val -563"/>
              <a:gd name="adj2" fmla="val 1071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D8CC4-D898-47E8-8835-C7A45D9B4A9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47291" y="1499092"/>
            <a:ext cx="6734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Beveled 52">
            <a:extLst>
              <a:ext uri="{FF2B5EF4-FFF2-40B4-BE49-F238E27FC236}">
                <a16:creationId xmlns:a16="http://schemas.microsoft.com/office/drawing/2014/main" id="{0A32167C-1662-426C-A963-7C29F513B8D3}"/>
              </a:ext>
            </a:extLst>
          </p:cNvPr>
          <p:cNvSpPr/>
          <p:nvPr/>
        </p:nvSpPr>
        <p:spPr>
          <a:xfrm>
            <a:off x="5580186" y="4417182"/>
            <a:ext cx="2127738" cy="1505569"/>
          </a:xfrm>
          <a:prstGeom prst="beve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D16D12-09D3-4391-AD17-448DBD63C2AB}"/>
              </a:ext>
            </a:extLst>
          </p:cNvPr>
          <p:cNvSpPr txBox="1"/>
          <p:nvPr/>
        </p:nvSpPr>
        <p:spPr>
          <a:xfrm>
            <a:off x="10574213" y="3490489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03C7EA-3680-4481-AAE5-5587A21F50E9}"/>
              </a:ext>
            </a:extLst>
          </p:cNvPr>
          <p:cNvSpPr txBox="1"/>
          <p:nvPr/>
        </p:nvSpPr>
        <p:spPr>
          <a:xfrm>
            <a:off x="1178202" y="4429355"/>
            <a:ext cx="11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Changelog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61B5CB-40EA-4746-9EE5-62F745709273}"/>
              </a:ext>
            </a:extLst>
          </p:cNvPr>
          <p:cNvSpPr txBox="1"/>
          <p:nvPr/>
        </p:nvSpPr>
        <p:spPr>
          <a:xfrm>
            <a:off x="2136948" y="2176042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EADFFC-7B49-4C23-852F-F575E7DF215F}"/>
              </a:ext>
            </a:extLst>
          </p:cNvPr>
          <p:cNvSpPr txBox="1"/>
          <p:nvPr/>
        </p:nvSpPr>
        <p:spPr>
          <a:xfrm>
            <a:off x="1173264" y="2238962"/>
            <a:ext cx="2205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Liquibase.properties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5C5C5D-7985-4CA2-A621-B4962BD17708}"/>
              </a:ext>
            </a:extLst>
          </p:cNvPr>
          <p:cNvSpPr txBox="1"/>
          <p:nvPr/>
        </p:nvSpPr>
        <p:spPr>
          <a:xfrm>
            <a:off x="304800" y="3897516"/>
            <a:ext cx="27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2F82D5-C505-4249-8B7B-A37E49510AA5}"/>
              </a:ext>
            </a:extLst>
          </p:cNvPr>
          <p:cNvSpPr txBox="1"/>
          <p:nvPr/>
        </p:nvSpPr>
        <p:spPr>
          <a:xfrm>
            <a:off x="3403289" y="3060550"/>
            <a:ext cx="27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0A07C5-705C-47CC-9D2B-91610739B47F}"/>
              </a:ext>
            </a:extLst>
          </p:cNvPr>
          <p:cNvSpPr txBox="1"/>
          <p:nvPr/>
        </p:nvSpPr>
        <p:spPr>
          <a:xfrm>
            <a:off x="6748024" y="1097140"/>
            <a:ext cx="27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76A32E-CF9B-4A88-9E47-9E670F961588}"/>
              </a:ext>
            </a:extLst>
          </p:cNvPr>
          <p:cNvSpPr txBox="1"/>
          <p:nvPr/>
        </p:nvSpPr>
        <p:spPr>
          <a:xfrm>
            <a:off x="8457553" y="3293278"/>
            <a:ext cx="27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AA77E00-ACA9-4E85-BB9C-957FE10E4989}"/>
              </a:ext>
            </a:extLst>
          </p:cNvPr>
          <p:cNvCxnSpPr>
            <a:cxnSpLocks/>
            <a:stCxn id="7" idx="3"/>
            <a:endCxn id="53" idx="4"/>
          </p:cNvCxnSpPr>
          <p:nvPr/>
        </p:nvCxnSpPr>
        <p:spPr>
          <a:xfrm>
            <a:off x="2643555" y="3420719"/>
            <a:ext cx="2936631" cy="1749248"/>
          </a:xfrm>
          <a:prstGeom prst="bentConnector3">
            <a:avLst>
              <a:gd name="adj1" fmla="val 69405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F86FF21-821B-4DA3-8D8E-052D188F0E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27043" y="2832075"/>
            <a:ext cx="2243437" cy="212423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A9318F8-200C-43C6-9CDE-10930CFC97F6}"/>
              </a:ext>
            </a:extLst>
          </p:cNvPr>
          <p:cNvSpPr txBox="1"/>
          <p:nvPr/>
        </p:nvSpPr>
        <p:spPr>
          <a:xfrm>
            <a:off x="7768832" y="5922752"/>
            <a:ext cx="1779613" cy="36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Liquibase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55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ylinder 15">
            <a:extLst>
              <a:ext uri="{FF2B5EF4-FFF2-40B4-BE49-F238E27FC236}">
                <a16:creationId xmlns:a16="http://schemas.microsoft.com/office/drawing/2014/main" id="{3F13AFF9-4A9E-42DF-9D64-7CEECC37197D}"/>
              </a:ext>
            </a:extLst>
          </p:cNvPr>
          <p:cNvSpPr/>
          <p:nvPr/>
        </p:nvSpPr>
        <p:spPr>
          <a:xfrm>
            <a:off x="857194" y="2358297"/>
            <a:ext cx="1054495" cy="99838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GB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7792E09-4064-47F7-8E3C-BC3BA3BBCE95}"/>
              </a:ext>
            </a:extLst>
          </p:cNvPr>
          <p:cNvSpPr/>
          <p:nvPr/>
        </p:nvSpPr>
        <p:spPr>
          <a:xfrm>
            <a:off x="3583180" y="406772"/>
            <a:ext cx="2723259" cy="5964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Branch</a:t>
            </a:r>
            <a:endParaRPr lang="en-GB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601456D-510B-4435-A882-ED19A68BB51D}"/>
              </a:ext>
            </a:extLst>
          </p:cNvPr>
          <p:cNvSpPr/>
          <p:nvPr/>
        </p:nvSpPr>
        <p:spPr>
          <a:xfrm>
            <a:off x="3583179" y="1326137"/>
            <a:ext cx="2723259" cy="13565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Branch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0E0B298-5572-4600-919F-0439ED68D9FF}"/>
              </a:ext>
            </a:extLst>
          </p:cNvPr>
          <p:cNvSpPr/>
          <p:nvPr/>
        </p:nvSpPr>
        <p:spPr>
          <a:xfrm>
            <a:off x="3596085" y="3254939"/>
            <a:ext cx="2710353" cy="80221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 Signoff Request</a:t>
            </a:r>
          </a:p>
          <a:p>
            <a:pPr algn="ctr"/>
            <a:r>
              <a:rPr lang="en-US" dirty="0"/>
              <a:t>(New </a:t>
            </a:r>
            <a:r>
              <a:rPr lang="en-US" dirty="0" err="1"/>
              <a:t>Sqldiff</a:t>
            </a:r>
            <a:r>
              <a:rPr lang="en-US" dirty="0"/>
              <a:t> file)</a:t>
            </a:r>
            <a:endParaRPr lang="en-GB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90EF787-3EDB-4EF7-B53A-E7A76FB5968E}"/>
              </a:ext>
            </a:extLst>
          </p:cNvPr>
          <p:cNvSpPr/>
          <p:nvPr/>
        </p:nvSpPr>
        <p:spPr>
          <a:xfrm>
            <a:off x="3881044" y="5799554"/>
            <a:ext cx="2094411" cy="91027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 to Master Branch</a:t>
            </a:r>
            <a:endParaRPr lang="en-GB" dirty="0"/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150EDE71-92A4-404D-9874-23174425E12E}"/>
              </a:ext>
            </a:extLst>
          </p:cNvPr>
          <p:cNvSpPr/>
          <p:nvPr/>
        </p:nvSpPr>
        <p:spPr>
          <a:xfrm>
            <a:off x="3902829" y="1700055"/>
            <a:ext cx="1671491" cy="712318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Changeset(s)</a:t>
            </a:r>
          </a:p>
          <a:p>
            <a:pPr algn="ctr"/>
            <a:r>
              <a:rPr lang="en-US" sz="1400" dirty="0">
                <a:highlight>
                  <a:srgbClr val="FFFF00"/>
                </a:highlight>
              </a:rPr>
              <a:t>new</a:t>
            </a:r>
            <a:endParaRPr lang="en-GB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B2AA84-6198-4BB9-9451-346BA867C3A2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flipV="1">
            <a:off x="1384442" y="704995"/>
            <a:ext cx="2198738" cy="1653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B2AFD9F5-D319-4EFC-BB23-6D4869770C87}"/>
              </a:ext>
            </a:extLst>
          </p:cNvPr>
          <p:cNvSpPr/>
          <p:nvPr/>
        </p:nvSpPr>
        <p:spPr>
          <a:xfrm>
            <a:off x="3583179" y="4425050"/>
            <a:ext cx="2723260" cy="91027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Approval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AB6610-057C-4425-AA86-D6BEC6C3D3DB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1384442" y="3356679"/>
            <a:ext cx="2496602" cy="2898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2160C35-B62A-40DB-819B-5353CC7F1FF7}"/>
              </a:ext>
            </a:extLst>
          </p:cNvPr>
          <p:cNvSpPr txBox="1"/>
          <p:nvPr/>
        </p:nvSpPr>
        <p:spPr>
          <a:xfrm>
            <a:off x="1175630" y="3749372"/>
            <a:ext cx="105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  <a:endParaRPr lang="en-GB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17CA2A-4AA5-41DB-B47E-FD5EF677F91E}"/>
              </a:ext>
            </a:extLst>
          </p:cNvPr>
          <p:cNvSpPr txBox="1"/>
          <p:nvPr/>
        </p:nvSpPr>
        <p:spPr>
          <a:xfrm>
            <a:off x="1225526" y="1018360"/>
            <a:ext cx="152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Generate-baseline</a:t>
            </a:r>
            <a:endParaRPr lang="en-GB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5D7BC0-4D55-4EEC-9623-1160AE5F386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4944809" y="1003218"/>
            <a:ext cx="1" cy="322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1C2980-1613-41D0-A7DC-A26715EC1FA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944809" y="2682645"/>
            <a:ext cx="6453" cy="57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C5EC0B-82ED-482C-9031-08416AB52D3E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4944809" y="4057149"/>
            <a:ext cx="6453" cy="36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2BB07C-FF90-44A0-8461-EA3B2C9E6A3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916707" y="5301769"/>
            <a:ext cx="11543" cy="497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02E23A6-5320-460B-B725-F7249D3C7868}"/>
              </a:ext>
            </a:extLst>
          </p:cNvPr>
          <p:cNvSpPr txBox="1"/>
          <p:nvPr/>
        </p:nvSpPr>
        <p:spPr>
          <a:xfrm>
            <a:off x="4637675" y="2328460"/>
            <a:ext cx="140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UpdateSQL</a:t>
            </a:r>
            <a:endParaRPr lang="en-GB" sz="14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339AA35-E126-41BD-AE4D-172ACCE0B93F}"/>
              </a:ext>
            </a:extLst>
          </p:cNvPr>
          <p:cNvCxnSpPr>
            <a:cxnSpLocks/>
          </p:cNvCxnSpPr>
          <p:nvPr/>
        </p:nvCxnSpPr>
        <p:spPr>
          <a:xfrm>
            <a:off x="1698364" y="3390457"/>
            <a:ext cx="2171138" cy="252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07CD3B9-BC1A-434E-A739-DE03E5B64B3E}"/>
              </a:ext>
            </a:extLst>
          </p:cNvPr>
          <p:cNvSpPr txBox="1"/>
          <p:nvPr/>
        </p:nvSpPr>
        <p:spPr>
          <a:xfrm>
            <a:off x="2150370" y="4036742"/>
            <a:ext cx="105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Rollback</a:t>
            </a:r>
            <a:endParaRPr lang="en-GB" sz="1400" dirty="0"/>
          </a:p>
        </p:txBody>
      </p: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7E4E814D-76DA-4729-896F-4CD59F620452}"/>
              </a:ext>
            </a:extLst>
          </p:cNvPr>
          <p:cNvSpPr/>
          <p:nvPr/>
        </p:nvSpPr>
        <p:spPr>
          <a:xfrm>
            <a:off x="7065019" y="1166191"/>
            <a:ext cx="4742668" cy="1643270"/>
          </a:xfrm>
          <a:prstGeom prst="flowChartProcess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Branch</a:t>
            </a:r>
          </a:p>
          <a:p>
            <a:pPr algn="ctr"/>
            <a:r>
              <a:rPr lang="en-US" sz="1600" i="1" dirty="0"/>
              <a:t>(Local)</a:t>
            </a:r>
            <a:endParaRPr lang="en-US" i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sp>
        <p:nvSpPr>
          <p:cNvPr id="137" name="Flowchart: Multidocument 136">
            <a:extLst>
              <a:ext uri="{FF2B5EF4-FFF2-40B4-BE49-F238E27FC236}">
                <a16:creationId xmlns:a16="http://schemas.microsoft.com/office/drawing/2014/main" id="{9B1C4BFC-17D3-4D55-A4C0-90BCF66585F2}"/>
              </a:ext>
            </a:extLst>
          </p:cNvPr>
          <p:cNvSpPr/>
          <p:nvPr/>
        </p:nvSpPr>
        <p:spPr>
          <a:xfrm>
            <a:off x="7384668" y="1539684"/>
            <a:ext cx="1671491" cy="935124"/>
          </a:xfrm>
          <a:prstGeom prst="flowChartMultidocumen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Changeset(s)</a:t>
            </a:r>
          </a:p>
          <a:p>
            <a:pPr algn="ctr"/>
            <a:r>
              <a:rPr lang="en-US" sz="1400" dirty="0">
                <a:highlight>
                  <a:srgbClr val="FFFF00"/>
                </a:highlight>
              </a:rPr>
              <a:t>new</a:t>
            </a:r>
            <a:endParaRPr lang="en-GB" sz="1400" dirty="0">
              <a:highlight>
                <a:srgbClr val="FFFF00"/>
              </a:highlight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BF59F53-335D-4891-8E6C-D9DD35F686BB}"/>
              </a:ext>
            </a:extLst>
          </p:cNvPr>
          <p:cNvSpPr txBox="1"/>
          <p:nvPr/>
        </p:nvSpPr>
        <p:spPr>
          <a:xfrm>
            <a:off x="9111931" y="2038875"/>
            <a:ext cx="140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UpdateSQL</a:t>
            </a:r>
            <a:endParaRPr lang="en-GB" sz="1400" dirty="0"/>
          </a:p>
        </p:txBody>
      </p:sp>
      <p:sp>
        <p:nvSpPr>
          <p:cNvPr id="146" name="Cylinder 145">
            <a:extLst>
              <a:ext uri="{FF2B5EF4-FFF2-40B4-BE49-F238E27FC236}">
                <a16:creationId xmlns:a16="http://schemas.microsoft.com/office/drawing/2014/main" id="{AD29CC26-E440-410F-ADB1-A71202BB5B88}"/>
              </a:ext>
            </a:extLst>
          </p:cNvPr>
          <p:cNvSpPr/>
          <p:nvPr/>
        </p:nvSpPr>
        <p:spPr>
          <a:xfrm>
            <a:off x="10280311" y="1539684"/>
            <a:ext cx="1054495" cy="998382"/>
          </a:xfrm>
          <a:prstGeom prst="can">
            <a:avLst/>
          </a:prstGeom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  <a:endParaRPr lang="en-GB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618618-B6AB-4917-B0F6-BC860D51BD05}"/>
              </a:ext>
            </a:extLst>
          </p:cNvPr>
          <p:cNvCxnSpPr/>
          <p:nvPr/>
        </p:nvCxnSpPr>
        <p:spPr>
          <a:xfrm>
            <a:off x="6306438" y="1868557"/>
            <a:ext cx="75858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9BE0432-68E5-42C9-86E9-2E87C92FF0C5}"/>
              </a:ext>
            </a:extLst>
          </p:cNvPr>
          <p:cNvSpPr txBox="1"/>
          <p:nvPr/>
        </p:nvSpPr>
        <p:spPr>
          <a:xfrm>
            <a:off x="9111931" y="1753378"/>
            <a:ext cx="140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  <a:endParaRPr lang="en-GB" sz="1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0D04B2C-4BFE-40DC-A2BF-9FCFA6F597AC}"/>
              </a:ext>
            </a:extLst>
          </p:cNvPr>
          <p:cNvCxnSpPr>
            <a:cxnSpLocks/>
            <a:stCxn id="137" idx="3"/>
            <a:endCxn id="146" idx="2"/>
          </p:cNvCxnSpPr>
          <p:nvPr/>
        </p:nvCxnSpPr>
        <p:spPr>
          <a:xfrm>
            <a:off x="9056159" y="2007246"/>
            <a:ext cx="1224152" cy="31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384B248-2CC9-476C-B760-52E49FB9B796}"/>
              </a:ext>
            </a:extLst>
          </p:cNvPr>
          <p:cNvSpPr txBox="1"/>
          <p:nvPr/>
        </p:nvSpPr>
        <p:spPr>
          <a:xfrm>
            <a:off x="4951261" y="5384708"/>
            <a:ext cx="513825" cy="37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966ABE4-542D-4A7B-BFC7-7BA0C6013669}"/>
              </a:ext>
            </a:extLst>
          </p:cNvPr>
          <p:cNvSpPr txBox="1"/>
          <p:nvPr/>
        </p:nvSpPr>
        <p:spPr>
          <a:xfrm>
            <a:off x="3367219" y="4388533"/>
            <a:ext cx="513825" cy="37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75502718-4EDE-4206-9525-840C8CBE6ACB}"/>
              </a:ext>
            </a:extLst>
          </p:cNvPr>
          <p:cNvCxnSpPr>
            <a:stCxn id="40" idx="1"/>
            <a:endCxn id="18" idx="1"/>
          </p:cNvCxnSpPr>
          <p:nvPr/>
        </p:nvCxnSpPr>
        <p:spPr>
          <a:xfrm rot="10800000">
            <a:off x="3583179" y="2004391"/>
            <a:ext cx="12700" cy="28757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3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1F08B4-3CB1-498B-A595-C93233947725}"/>
              </a:ext>
            </a:extLst>
          </p:cNvPr>
          <p:cNvSpPr/>
          <p:nvPr/>
        </p:nvSpPr>
        <p:spPr>
          <a:xfrm>
            <a:off x="1131277" y="542925"/>
            <a:ext cx="6096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1F2326"/>
                </a:solidFill>
                <a:latin typeface="Segoe UI" panose="020B0502040204020203" pitchFamily="34" charset="0"/>
              </a:rPr>
              <a:t> DB Baseline in Master</a:t>
            </a:r>
            <a:r>
              <a:rPr lang="en-GB" dirty="0"/>
              <a:t> </a:t>
            </a:r>
            <a:r>
              <a:rPr lang="en-GB" sz="1400" dirty="0">
                <a:solidFill>
                  <a:srgbClr val="1F2326"/>
                </a:solidFill>
                <a:latin typeface="Segoe UI" panose="020B0502040204020203" pitchFamily="34" charset="0"/>
              </a:rPr>
              <a:t> 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DB Changesets</a:t>
            </a:r>
            <a:b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MS Code in Feature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PR Request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Merge to Master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Update DB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Create Version Tag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Deployment to Dev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Deployment to QA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Deployment to NFT</a:t>
            </a:r>
            <a:r>
              <a:rPr lang="en-GB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5CC02-A159-4B8A-893A-7DE38258C5BD}"/>
              </a:ext>
            </a:extLst>
          </p:cNvPr>
          <p:cNvSpPr/>
          <p:nvPr/>
        </p:nvSpPr>
        <p:spPr>
          <a:xfrm>
            <a:off x="181704" y="5448299"/>
            <a:ext cx="1336431" cy="11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 Request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531CD-61D0-4824-B923-4C09BD4EF7AE}"/>
              </a:ext>
            </a:extLst>
          </p:cNvPr>
          <p:cNvSpPr/>
          <p:nvPr/>
        </p:nvSpPr>
        <p:spPr>
          <a:xfrm>
            <a:off x="9595338" y="6160476"/>
            <a:ext cx="1336431" cy="11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9F531-A884-492A-BD89-ACB6C1631832}"/>
              </a:ext>
            </a:extLst>
          </p:cNvPr>
          <p:cNvSpPr/>
          <p:nvPr/>
        </p:nvSpPr>
        <p:spPr>
          <a:xfrm>
            <a:off x="6148756" y="5903288"/>
            <a:ext cx="1336431" cy="11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0E650-39B4-4526-937E-32BAD0B37B2D}"/>
              </a:ext>
            </a:extLst>
          </p:cNvPr>
          <p:cNvSpPr/>
          <p:nvPr/>
        </p:nvSpPr>
        <p:spPr>
          <a:xfrm>
            <a:off x="82057" y="3546224"/>
            <a:ext cx="1336431" cy="11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US" dirty="0"/>
              <a:t>Database</a:t>
            </a:r>
            <a:r>
              <a:rPr lang="en-GB" dirty="0"/>
              <a:t> Baseline in Master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5FDC72-4620-492B-B12A-7D86EFB66900}"/>
              </a:ext>
            </a:extLst>
          </p:cNvPr>
          <p:cNvSpPr/>
          <p:nvPr/>
        </p:nvSpPr>
        <p:spPr>
          <a:xfrm>
            <a:off x="2086705" y="3546224"/>
            <a:ext cx="1606064" cy="1075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r>
              <a:rPr lang="en-GB" dirty="0"/>
              <a:t> Changesets</a:t>
            </a:r>
          </a:p>
          <a:p>
            <a:pPr algn="ctr"/>
            <a:r>
              <a:rPr lang="en-GB" dirty="0"/>
              <a:t>MS Code in Feature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B373D-9F99-4FE8-A1EB-FA6EBBB8E66E}"/>
              </a:ext>
            </a:extLst>
          </p:cNvPr>
          <p:cNvSpPr/>
          <p:nvPr/>
        </p:nvSpPr>
        <p:spPr>
          <a:xfrm>
            <a:off x="4343399" y="3546224"/>
            <a:ext cx="1336431" cy="11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Merge to Master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BBBAA-C6F5-4A6A-9B4F-BF9CF80DB254}"/>
              </a:ext>
            </a:extLst>
          </p:cNvPr>
          <p:cNvSpPr/>
          <p:nvPr/>
        </p:nvSpPr>
        <p:spPr>
          <a:xfrm>
            <a:off x="6348047" y="3546224"/>
            <a:ext cx="1336431" cy="11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Database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B269D-42E2-4A28-8F1D-F603BED677A8}"/>
              </a:ext>
            </a:extLst>
          </p:cNvPr>
          <p:cNvSpPr/>
          <p:nvPr/>
        </p:nvSpPr>
        <p:spPr>
          <a:xfrm>
            <a:off x="8335110" y="3546224"/>
            <a:ext cx="1336431" cy="11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Version Tag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5B52E1-C766-4471-BF56-352036AEBCDF}"/>
              </a:ext>
            </a:extLst>
          </p:cNvPr>
          <p:cNvSpPr/>
          <p:nvPr/>
        </p:nvSpPr>
        <p:spPr>
          <a:xfrm>
            <a:off x="10263553" y="3546224"/>
            <a:ext cx="1336431" cy="11078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Deployment to Dev</a:t>
            </a:r>
          </a:p>
        </p:txBody>
      </p:sp>
    </p:spTree>
    <p:extLst>
      <p:ext uri="{BB962C8B-B14F-4D97-AF65-F5344CB8AC3E}">
        <p14:creationId xmlns:p14="http://schemas.microsoft.com/office/powerpoint/2010/main" val="322009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2446CC-9A46-4AA8-A34F-401CED414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675827"/>
              </p:ext>
            </p:extLst>
          </p:nvPr>
        </p:nvGraphicFramePr>
        <p:xfrm>
          <a:off x="773724" y="2233246"/>
          <a:ext cx="9386276" cy="390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AD812-ED6F-4C9C-90C9-C444A23892ED}"/>
              </a:ext>
            </a:extLst>
          </p:cNvPr>
          <p:cNvCxnSpPr>
            <a:cxnSpLocks/>
          </p:cNvCxnSpPr>
          <p:nvPr/>
        </p:nvCxnSpPr>
        <p:spPr>
          <a:xfrm>
            <a:off x="3260035" y="4200939"/>
            <a:ext cx="12854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1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7A82AA-838D-4074-8A94-14DB902EC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875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3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157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Balaji, Preethi</dc:creator>
  <cp:lastModifiedBy>Balaji, Preethi</cp:lastModifiedBy>
  <cp:revision>8</cp:revision>
  <dcterms:created xsi:type="dcterms:W3CDTF">2021-02-11T19:38:24Z</dcterms:created>
  <dcterms:modified xsi:type="dcterms:W3CDTF">2021-02-24T07:06:27Z</dcterms:modified>
</cp:coreProperties>
</file>