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B7FBB-9C80-443C-A2FA-F5BB20E7D785}" v="4" dt="2024-04-25T12:52:14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REDDY MARAM" userId="07138580c2f7289c" providerId="LiveId" clId="{A4DB7FBB-9C80-443C-A2FA-F5BB20E7D785}"/>
    <pc:docChg chg="undo custSel addSld delSld modSld sldOrd">
      <pc:chgData name="PREETHI REDDY MARAM" userId="07138580c2f7289c" providerId="LiveId" clId="{A4DB7FBB-9C80-443C-A2FA-F5BB20E7D785}" dt="2024-04-25T13:44:23.699" v="528"/>
      <pc:docMkLst>
        <pc:docMk/>
      </pc:docMkLst>
      <pc:sldChg chg="addSp delSp modSp mod setBg setClrOvrMap">
        <pc:chgData name="PREETHI REDDY MARAM" userId="07138580c2f7289c" providerId="LiveId" clId="{A4DB7FBB-9C80-443C-A2FA-F5BB20E7D785}" dt="2024-04-25T12:53:20.707" v="317" actId="5793"/>
        <pc:sldMkLst>
          <pc:docMk/>
          <pc:sldMk cId="2748489943" sldId="256"/>
        </pc:sldMkLst>
        <pc:spChg chg="mod">
          <ac:chgData name="PREETHI REDDY MARAM" userId="07138580c2f7289c" providerId="LiveId" clId="{A4DB7FBB-9C80-443C-A2FA-F5BB20E7D785}" dt="2024-04-25T12:46:22.176" v="284" actId="26606"/>
          <ac:spMkLst>
            <pc:docMk/>
            <pc:sldMk cId="2748489943" sldId="256"/>
            <ac:spMk id="2" creationId="{83CA326D-640D-43B5-2380-356DDD218E51}"/>
          </ac:spMkLst>
        </pc:spChg>
        <pc:spChg chg="mod">
          <ac:chgData name="PREETHI REDDY MARAM" userId="07138580c2f7289c" providerId="LiveId" clId="{A4DB7FBB-9C80-443C-A2FA-F5BB20E7D785}" dt="2024-04-25T12:53:20.707" v="317" actId="5793"/>
          <ac:spMkLst>
            <pc:docMk/>
            <pc:sldMk cId="2748489943" sldId="256"/>
            <ac:spMk id="3" creationId="{6B44BC9C-E801-000D-5CE1-2E47DB658C23}"/>
          </ac:spMkLst>
        </pc:spChg>
        <pc:spChg chg="add del">
          <ac:chgData name="PREETHI REDDY MARAM" userId="07138580c2f7289c" providerId="LiveId" clId="{A4DB7FBB-9C80-443C-A2FA-F5BB20E7D785}" dt="2024-04-25T12:41:19.945" v="263" actId="26606"/>
          <ac:spMkLst>
            <pc:docMk/>
            <pc:sldMk cId="2748489943" sldId="256"/>
            <ac:spMk id="8" creationId="{CBB2B1F0-0DD6-4744-9A46-7A344FB48E40}"/>
          </ac:spMkLst>
        </pc:spChg>
        <pc:spChg chg="add del">
          <ac:chgData name="PREETHI REDDY MARAM" userId="07138580c2f7289c" providerId="LiveId" clId="{A4DB7FBB-9C80-443C-A2FA-F5BB20E7D785}" dt="2024-04-25T12:40:57.798" v="256" actId="26606"/>
          <ac:spMkLst>
            <pc:docMk/>
            <pc:sldMk cId="2748489943" sldId="256"/>
            <ac:spMk id="9" creationId="{C8320351-9FA2-4A26-885B-BB8F3E4902D2}"/>
          </ac:spMkLst>
        </pc:spChg>
        <pc:spChg chg="add del">
          <ac:chgData name="PREETHI REDDY MARAM" userId="07138580c2f7289c" providerId="LiveId" clId="{A4DB7FBB-9C80-443C-A2FA-F5BB20E7D785}" dt="2024-04-25T12:41:19.945" v="263" actId="26606"/>
          <ac:spMkLst>
            <pc:docMk/>
            <pc:sldMk cId="2748489943" sldId="256"/>
            <ac:spMk id="10" creationId="{52D502E5-F6B4-4D58-B4AE-FC466FF15EE8}"/>
          </ac:spMkLst>
        </pc:spChg>
        <pc:spChg chg="add del">
          <ac:chgData name="PREETHI REDDY MARAM" userId="07138580c2f7289c" providerId="LiveId" clId="{A4DB7FBB-9C80-443C-A2FA-F5BB20E7D785}" dt="2024-04-25T12:40:57.798" v="256" actId="26606"/>
          <ac:spMkLst>
            <pc:docMk/>
            <pc:sldMk cId="2748489943" sldId="256"/>
            <ac:spMk id="11" creationId="{68CD2EFB-78C2-4C6E-A6B9-4ED12FAD5B99}"/>
          </ac:spMkLst>
        </pc:spChg>
        <pc:spChg chg="add del">
          <ac:chgData name="PREETHI REDDY MARAM" userId="07138580c2f7289c" providerId="LiveId" clId="{A4DB7FBB-9C80-443C-A2FA-F5BB20E7D785}" dt="2024-04-25T12:41:19.945" v="263" actId="26606"/>
          <ac:spMkLst>
            <pc:docMk/>
            <pc:sldMk cId="2748489943" sldId="256"/>
            <ac:spMk id="12" creationId="{9DECDBF4-02B6-4BB4-B65B-B8107AD6A9E8}"/>
          </ac:spMkLst>
        </pc:spChg>
        <pc:spChg chg="add del">
          <ac:chgData name="PREETHI REDDY MARAM" userId="07138580c2f7289c" providerId="LiveId" clId="{A4DB7FBB-9C80-443C-A2FA-F5BB20E7D785}" dt="2024-04-25T12:41:10.789" v="258" actId="26606"/>
          <ac:spMkLst>
            <pc:docMk/>
            <pc:sldMk cId="2748489943" sldId="256"/>
            <ac:spMk id="13" creationId="{673636C8-1392-483A-8A7A-CA259E806C54}"/>
          </ac:spMkLst>
        </pc:spChg>
        <pc:spChg chg="add del">
          <ac:chgData name="PREETHI REDDY MARAM" userId="07138580c2f7289c" providerId="LiveId" clId="{A4DB7FBB-9C80-443C-A2FA-F5BB20E7D785}" dt="2024-04-25T12:41:10.789" v="258" actId="26606"/>
          <ac:spMkLst>
            <pc:docMk/>
            <pc:sldMk cId="2748489943" sldId="256"/>
            <ac:spMk id="14" creationId="{F3E416D2-D994-4F7A-8F62-B28B11BEBA65}"/>
          </ac:spMkLst>
        </pc:spChg>
        <pc:spChg chg="add del">
          <ac:chgData name="PREETHI REDDY MARAM" userId="07138580c2f7289c" providerId="LiveId" clId="{A4DB7FBB-9C80-443C-A2FA-F5BB20E7D785}" dt="2024-04-25T12:41:10.789" v="258" actId="26606"/>
          <ac:spMkLst>
            <pc:docMk/>
            <pc:sldMk cId="2748489943" sldId="256"/>
            <ac:spMk id="15" creationId="{7539A79B-DFBA-4781-B0DE-4044B072261B}"/>
          </ac:spMkLst>
        </pc:spChg>
        <pc:spChg chg="add del">
          <ac:chgData name="PREETHI REDDY MARAM" userId="07138580c2f7289c" providerId="LiveId" clId="{A4DB7FBB-9C80-443C-A2FA-F5BB20E7D785}" dt="2024-04-25T12:41:10.789" v="258" actId="26606"/>
          <ac:spMkLst>
            <pc:docMk/>
            <pc:sldMk cId="2748489943" sldId="256"/>
            <ac:spMk id="17" creationId="{FB27C166-470E-467E-9E9E-E235EEF3C01B}"/>
          </ac:spMkLst>
        </pc:spChg>
        <pc:spChg chg="add del">
          <ac:chgData name="PREETHI REDDY MARAM" userId="07138580c2f7289c" providerId="LiveId" clId="{A4DB7FBB-9C80-443C-A2FA-F5BB20E7D785}" dt="2024-04-25T12:41:34.732" v="265" actId="26606"/>
          <ac:spMkLst>
            <pc:docMk/>
            <pc:sldMk cId="2748489943" sldId="256"/>
            <ac:spMk id="18" creationId="{C2554CA6-288E-4202-BC52-2E5A8F0C0AED}"/>
          </ac:spMkLst>
        </pc:spChg>
        <pc:spChg chg="add del">
          <ac:chgData name="PREETHI REDDY MARAM" userId="07138580c2f7289c" providerId="LiveId" clId="{A4DB7FBB-9C80-443C-A2FA-F5BB20E7D785}" dt="2024-04-25T12:41:15.083" v="261" actId="26606"/>
          <ac:spMkLst>
            <pc:docMk/>
            <pc:sldMk cId="2748489943" sldId="256"/>
            <ac:spMk id="20" creationId="{8870DEF6-46A2-D4F8-8BE6-91165D93ECC4}"/>
          </ac:spMkLst>
        </pc:spChg>
        <pc:spChg chg="add del">
          <ac:chgData name="PREETHI REDDY MARAM" userId="07138580c2f7289c" providerId="LiveId" clId="{A4DB7FBB-9C80-443C-A2FA-F5BB20E7D785}" dt="2024-04-25T12:41:34.732" v="265" actId="26606"/>
          <ac:spMkLst>
            <pc:docMk/>
            <pc:sldMk cId="2748489943" sldId="256"/>
            <ac:spMk id="22" creationId="{B10BB131-AC8E-4A8E-A5D1-36260F720C3B}"/>
          </ac:spMkLst>
        </pc:spChg>
        <pc:spChg chg="add del">
          <ac:chgData name="PREETHI REDDY MARAM" userId="07138580c2f7289c" providerId="LiveId" clId="{A4DB7FBB-9C80-443C-A2FA-F5BB20E7D785}" dt="2024-04-25T12:41:34.732" v="265" actId="26606"/>
          <ac:spMkLst>
            <pc:docMk/>
            <pc:sldMk cId="2748489943" sldId="256"/>
            <ac:spMk id="23" creationId="{5B7778FC-632E-4DCA-A7CB-0D7731CCF970}"/>
          </ac:spMkLst>
        </pc:spChg>
        <pc:spChg chg="add del">
          <ac:chgData name="PREETHI REDDY MARAM" userId="07138580c2f7289c" providerId="LiveId" clId="{A4DB7FBB-9C80-443C-A2FA-F5BB20E7D785}" dt="2024-04-25T12:41:34.732" v="265" actId="26606"/>
          <ac:spMkLst>
            <pc:docMk/>
            <pc:sldMk cId="2748489943" sldId="256"/>
            <ac:spMk id="24" creationId="{FA23A907-97FB-4A8F-880A-DD77401C4296}"/>
          </ac:spMkLst>
        </pc:spChg>
        <pc:spChg chg="add del">
          <ac:chgData name="PREETHI REDDY MARAM" userId="07138580c2f7289c" providerId="LiveId" clId="{A4DB7FBB-9C80-443C-A2FA-F5BB20E7D785}" dt="2024-04-25T12:41:50.378" v="268" actId="26606"/>
          <ac:spMkLst>
            <pc:docMk/>
            <pc:sldMk cId="2748489943" sldId="256"/>
            <ac:spMk id="26" creationId="{B3623F37-A8C4-480F-BCB1-CF9E49F0CF84}"/>
          </ac:spMkLst>
        </pc:spChg>
        <pc:spChg chg="add del">
          <ac:chgData name="PREETHI REDDY MARAM" userId="07138580c2f7289c" providerId="LiveId" clId="{A4DB7FBB-9C80-443C-A2FA-F5BB20E7D785}" dt="2024-04-25T12:41:50.378" v="268" actId="26606"/>
          <ac:spMkLst>
            <pc:docMk/>
            <pc:sldMk cId="2748489943" sldId="256"/>
            <ac:spMk id="27" creationId="{FEA3E6C2-0820-41EE-816A-5D9A9CB330C8}"/>
          </ac:spMkLst>
        </pc:spChg>
        <pc:spChg chg="add del">
          <ac:chgData name="PREETHI REDDY MARAM" userId="07138580c2f7289c" providerId="LiveId" clId="{A4DB7FBB-9C80-443C-A2FA-F5BB20E7D785}" dt="2024-04-25T12:42:11.681" v="270" actId="26606"/>
          <ac:spMkLst>
            <pc:docMk/>
            <pc:sldMk cId="2748489943" sldId="256"/>
            <ac:spMk id="37" creationId="{8B9AA7C6-5E5A-498E-A6DF-A943376E09BC}"/>
          </ac:spMkLst>
        </pc:spChg>
        <pc:spChg chg="add del">
          <ac:chgData name="PREETHI REDDY MARAM" userId="07138580c2f7289c" providerId="LiveId" clId="{A4DB7FBB-9C80-443C-A2FA-F5BB20E7D785}" dt="2024-04-25T12:42:11.681" v="270" actId="26606"/>
          <ac:spMkLst>
            <pc:docMk/>
            <pc:sldMk cId="2748489943" sldId="256"/>
            <ac:spMk id="43" creationId="{81E140AE-0ABF-47C8-BF32-7D2F0CF2BA44}"/>
          </ac:spMkLst>
        </pc:spChg>
        <pc:spChg chg="add del">
          <ac:chgData name="PREETHI REDDY MARAM" userId="07138580c2f7289c" providerId="LiveId" clId="{A4DB7FBB-9C80-443C-A2FA-F5BB20E7D785}" dt="2024-04-25T12:42:11.681" v="270" actId="26606"/>
          <ac:spMkLst>
            <pc:docMk/>
            <pc:sldMk cId="2748489943" sldId="256"/>
            <ac:spMk id="45" creationId="{CBC4F608-B4B8-48C3-9572-C0F061B1CD99}"/>
          </ac:spMkLst>
        </pc:spChg>
        <pc:spChg chg="add del">
          <ac:chgData name="PREETHI REDDY MARAM" userId="07138580c2f7289c" providerId="LiveId" clId="{A4DB7FBB-9C80-443C-A2FA-F5BB20E7D785}" dt="2024-04-25T12:42:44.069" v="274" actId="26606"/>
          <ac:spMkLst>
            <pc:docMk/>
            <pc:sldMk cId="2748489943" sldId="256"/>
            <ac:spMk id="50" creationId="{3AD318CC-E2A8-4E27-9548-A047A78999B1}"/>
          </ac:spMkLst>
        </pc:spChg>
        <pc:spChg chg="add del">
          <ac:chgData name="PREETHI REDDY MARAM" userId="07138580c2f7289c" providerId="LiveId" clId="{A4DB7FBB-9C80-443C-A2FA-F5BB20E7D785}" dt="2024-04-25T12:42:44.069" v="274" actId="26606"/>
          <ac:spMkLst>
            <pc:docMk/>
            <pc:sldMk cId="2748489943" sldId="256"/>
            <ac:spMk id="56" creationId="{2C1BBA94-3F40-40AA-8BB9-E69E25E537C1}"/>
          </ac:spMkLst>
        </pc:spChg>
        <pc:spChg chg="add del">
          <ac:chgData name="PREETHI REDDY MARAM" userId="07138580c2f7289c" providerId="LiveId" clId="{A4DB7FBB-9C80-443C-A2FA-F5BB20E7D785}" dt="2024-04-25T12:43:00.166" v="277" actId="26606"/>
          <ac:spMkLst>
            <pc:docMk/>
            <pc:sldMk cId="2748489943" sldId="256"/>
            <ac:spMk id="63" creationId="{C5E6CFF1-2F42-4E10-9A97-F116F46F53FE}"/>
          </ac:spMkLst>
        </pc:spChg>
        <pc:spChg chg="add del">
          <ac:chgData name="PREETHI REDDY MARAM" userId="07138580c2f7289c" providerId="LiveId" clId="{A4DB7FBB-9C80-443C-A2FA-F5BB20E7D785}" dt="2024-04-25T12:46:10.249" v="279" actId="26606"/>
          <ac:spMkLst>
            <pc:docMk/>
            <pc:sldMk cId="2748489943" sldId="256"/>
            <ac:spMk id="74" creationId="{94714483-7072-431F-9DBE-87F44E4D44BC}"/>
          </ac:spMkLst>
        </pc:spChg>
        <pc:spChg chg="add del">
          <ac:chgData name="PREETHI REDDY MARAM" userId="07138580c2f7289c" providerId="LiveId" clId="{A4DB7FBB-9C80-443C-A2FA-F5BB20E7D785}" dt="2024-04-25T12:46:10.249" v="279" actId="26606"/>
          <ac:spMkLst>
            <pc:docMk/>
            <pc:sldMk cId="2748489943" sldId="256"/>
            <ac:spMk id="75" creationId="{E2683E3F-F855-4549-84F8-42064EC0F247}"/>
          </ac:spMkLst>
        </pc:spChg>
        <pc:spChg chg="add del">
          <ac:chgData name="PREETHI REDDY MARAM" userId="07138580c2f7289c" providerId="LiveId" clId="{A4DB7FBB-9C80-443C-A2FA-F5BB20E7D785}" dt="2024-04-25T12:46:10.249" v="279" actId="26606"/>
          <ac:spMkLst>
            <pc:docMk/>
            <pc:sldMk cId="2748489943" sldId="256"/>
            <ac:spMk id="76" creationId="{495892E1-F4A5-4991-AC52-4F417B14A2A2}"/>
          </ac:spMkLst>
        </pc:spChg>
        <pc:spChg chg="add del">
          <ac:chgData name="PREETHI REDDY MARAM" userId="07138580c2f7289c" providerId="LiveId" clId="{A4DB7FBB-9C80-443C-A2FA-F5BB20E7D785}" dt="2024-04-25T12:46:10.249" v="279" actId="26606"/>
          <ac:spMkLst>
            <pc:docMk/>
            <pc:sldMk cId="2748489943" sldId="256"/>
            <ac:spMk id="83" creationId="{832F3179-0CD5-40C8-9939-D8355006F7BA}"/>
          </ac:spMkLst>
        </pc:spChg>
        <pc:spChg chg="add del">
          <ac:chgData name="PREETHI REDDY MARAM" userId="07138580c2f7289c" providerId="LiveId" clId="{A4DB7FBB-9C80-443C-A2FA-F5BB20E7D785}" dt="2024-04-25T12:46:15.495" v="281" actId="26606"/>
          <ac:spMkLst>
            <pc:docMk/>
            <pc:sldMk cId="2748489943" sldId="256"/>
            <ac:spMk id="91" creationId="{8FC9BE17-9A7B-462D-AE50-3D8777387304}"/>
          </ac:spMkLst>
        </pc:spChg>
        <pc:spChg chg="add del">
          <ac:chgData name="PREETHI REDDY MARAM" userId="07138580c2f7289c" providerId="LiveId" clId="{A4DB7FBB-9C80-443C-A2FA-F5BB20E7D785}" dt="2024-04-25T12:46:15.495" v="281" actId="26606"/>
          <ac:spMkLst>
            <pc:docMk/>
            <pc:sldMk cId="2748489943" sldId="256"/>
            <ac:spMk id="92" creationId="{3EBE8569-6AEC-4B8C-8D53-2DE337CDBA65}"/>
          </ac:spMkLst>
        </pc:spChg>
        <pc:spChg chg="add del">
          <ac:chgData name="PREETHI REDDY MARAM" userId="07138580c2f7289c" providerId="LiveId" clId="{A4DB7FBB-9C80-443C-A2FA-F5BB20E7D785}" dt="2024-04-25T12:46:15.495" v="281" actId="26606"/>
          <ac:spMkLst>
            <pc:docMk/>
            <pc:sldMk cId="2748489943" sldId="256"/>
            <ac:spMk id="93" creationId="{55D4142C-5077-457F-A6AD-3FECFDB39685}"/>
          </ac:spMkLst>
        </pc:spChg>
        <pc:spChg chg="add del">
          <ac:chgData name="PREETHI REDDY MARAM" userId="07138580c2f7289c" providerId="LiveId" clId="{A4DB7FBB-9C80-443C-A2FA-F5BB20E7D785}" dt="2024-04-25T12:46:15.495" v="281" actId="26606"/>
          <ac:spMkLst>
            <pc:docMk/>
            <pc:sldMk cId="2748489943" sldId="256"/>
            <ac:spMk id="94" creationId="{7A5F0580-5EE9-419F-96EE-B6529EF6E7D0}"/>
          </ac:spMkLst>
        </pc:spChg>
        <pc:spChg chg="add del">
          <ac:chgData name="PREETHI REDDY MARAM" userId="07138580c2f7289c" providerId="LiveId" clId="{A4DB7FBB-9C80-443C-A2FA-F5BB20E7D785}" dt="2024-04-25T12:46:22.116" v="283" actId="26606"/>
          <ac:spMkLst>
            <pc:docMk/>
            <pc:sldMk cId="2748489943" sldId="256"/>
            <ac:spMk id="96" creationId="{DF05ACD0-FF4A-4F8F-B5C5-6A4EBD0D1B38}"/>
          </ac:spMkLst>
        </pc:spChg>
        <pc:spChg chg="add del">
          <ac:chgData name="PREETHI REDDY MARAM" userId="07138580c2f7289c" providerId="LiveId" clId="{A4DB7FBB-9C80-443C-A2FA-F5BB20E7D785}" dt="2024-04-25T12:46:22.116" v="283" actId="26606"/>
          <ac:spMkLst>
            <pc:docMk/>
            <pc:sldMk cId="2748489943" sldId="256"/>
            <ac:spMk id="97" creationId="{4C9AFA28-B5ED-4346-9AF7-68A157F16C7E}"/>
          </ac:spMkLst>
        </pc:spChg>
        <pc:spChg chg="add">
          <ac:chgData name="PREETHI REDDY MARAM" userId="07138580c2f7289c" providerId="LiveId" clId="{A4DB7FBB-9C80-443C-A2FA-F5BB20E7D785}" dt="2024-04-25T12:46:22.176" v="284" actId="26606"/>
          <ac:spMkLst>
            <pc:docMk/>
            <pc:sldMk cId="2748489943" sldId="256"/>
            <ac:spMk id="99" creationId="{50F6D742-5E27-4770-815C-34A8054FD85E}"/>
          </ac:spMkLst>
        </pc:spChg>
        <pc:spChg chg="add">
          <ac:chgData name="PREETHI REDDY MARAM" userId="07138580c2f7289c" providerId="LiveId" clId="{A4DB7FBB-9C80-443C-A2FA-F5BB20E7D785}" dt="2024-04-25T12:46:22.176" v="284" actId="26606"/>
          <ac:spMkLst>
            <pc:docMk/>
            <pc:sldMk cId="2748489943" sldId="256"/>
            <ac:spMk id="100" creationId="{1F8A981E-6C01-464B-9B2A-810AFEC27C6B}"/>
          </ac:spMkLst>
        </pc:spChg>
        <pc:grpChg chg="add del">
          <ac:chgData name="PREETHI REDDY MARAM" userId="07138580c2f7289c" providerId="LiveId" clId="{A4DB7FBB-9C80-443C-A2FA-F5BB20E7D785}" dt="2024-04-25T12:41:50.378" v="268" actId="26606"/>
          <ac:grpSpMkLst>
            <pc:docMk/>
            <pc:sldMk cId="2748489943" sldId="256"/>
            <ac:grpSpMk id="30" creationId="{B16AE491-4898-437E-9E32-86A2F192095E}"/>
          </ac:grpSpMkLst>
        </pc:grpChg>
        <pc:grpChg chg="add del">
          <ac:chgData name="PREETHI REDDY MARAM" userId="07138580c2f7289c" providerId="LiveId" clId="{A4DB7FBB-9C80-443C-A2FA-F5BB20E7D785}" dt="2024-04-25T12:42:11.681" v="270" actId="26606"/>
          <ac:grpSpMkLst>
            <pc:docMk/>
            <pc:sldMk cId="2748489943" sldId="256"/>
            <ac:grpSpMk id="39" creationId="{83EAB11A-76F7-48F4-9B4F-5BFDF4BF9670}"/>
          </ac:grpSpMkLst>
        </pc:grpChg>
        <pc:grpChg chg="add del">
          <ac:chgData name="PREETHI REDDY MARAM" userId="07138580c2f7289c" providerId="LiveId" clId="{A4DB7FBB-9C80-443C-A2FA-F5BB20E7D785}" dt="2024-04-25T12:42:44.069" v="274" actId="26606"/>
          <ac:grpSpMkLst>
            <pc:docMk/>
            <pc:sldMk cId="2748489943" sldId="256"/>
            <ac:grpSpMk id="52" creationId="{B14B560F-9DD7-4302-A60B-EBD3EF59B073}"/>
          </ac:grpSpMkLst>
        </pc:grpChg>
        <pc:grpChg chg="add del">
          <ac:chgData name="PREETHI REDDY MARAM" userId="07138580c2f7289c" providerId="LiveId" clId="{A4DB7FBB-9C80-443C-A2FA-F5BB20E7D785}" dt="2024-04-25T12:46:10.249" v="279" actId="26606"/>
          <ac:grpSpMkLst>
            <pc:docMk/>
            <pc:sldMk cId="2748489943" sldId="256"/>
            <ac:grpSpMk id="67" creationId="{ACF597F8-76AA-44FA-8E6A-06223B66C0DD}"/>
          </ac:grpSpMkLst>
        </pc:grpChg>
        <pc:grpChg chg="add">
          <ac:chgData name="PREETHI REDDY MARAM" userId="07138580c2f7289c" providerId="LiveId" clId="{A4DB7FBB-9C80-443C-A2FA-F5BB20E7D785}" dt="2024-04-25T12:46:22.176" v="284" actId="26606"/>
          <ac:grpSpMkLst>
            <pc:docMk/>
            <pc:sldMk cId="2748489943" sldId="256"/>
            <ac:grpSpMk id="71" creationId="{DA7CA12E-1C57-4ACE-A7E7-D354C3A86F99}"/>
          </ac:grpSpMkLst>
        </pc:grpChg>
        <pc:grpChg chg="add del">
          <ac:chgData name="PREETHI REDDY MARAM" userId="07138580c2f7289c" providerId="LiveId" clId="{A4DB7FBB-9C80-443C-A2FA-F5BB20E7D785}" dt="2024-04-25T12:46:10.249" v="279" actId="26606"/>
          <ac:grpSpMkLst>
            <pc:docMk/>
            <pc:sldMk cId="2748489943" sldId="256"/>
            <ac:grpSpMk id="77" creationId="{8FC90B1E-0223-4440-AF22-8F32F6F0C7D2}"/>
          </ac:grpSpMkLst>
        </pc:grpChg>
        <pc:grpChg chg="add del">
          <ac:chgData name="PREETHI REDDY MARAM" userId="07138580c2f7289c" providerId="LiveId" clId="{A4DB7FBB-9C80-443C-A2FA-F5BB20E7D785}" dt="2024-04-25T12:46:10.249" v="279" actId="26606"/>
          <ac:grpSpMkLst>
            <pc:docMk/>
            <pc:sldMk cId="2748489943" sldId="256"/>
            <ac:grpSpMk id="85" creationId="{11CE155D-684B-4F5E-B835-C52765E310E7}"/>
          </ac:grpSpMkLst>
        </pc:grpChg>
        <pc:picChg chg="add del">
          <ac:chgData name="PREETHI REDDY MARAM" userId="07138580c2f7289c" providerId="LiveId" clId="{A4DB7FBB-9C80-443C-A2FA-F5BB20E7D785}" dt="2024-04-25T12:40:57.798" v="256" actId="26606"/>
          <ac:picMkLst>
            <pc:docMk/>
            <pc:sldMk cId="2748489943" sldId="256"/>
            <ac:picMk id="5" creationId="{AA157F9A-8697-07B5-2CD0-FCE7D7562B3E}"/>
          </ac:picMkLst>
        </pc:picChg>
        <pc:picChg chg="add del">
          <ac:chgData name="PREETHI REDDY MARAM" userId="07138580c2f7289c" providerId="LiveId" clId="{A4DB7FBB-9C80-443C-A2FA-F5BB20E7D785}" dt="2024-04-25T12:41:10.789" v="258" actId="26606"/>
          <ac:picMkLst>
            <pc:docMk/>
            <pc:sldMk cId="2748489943" sldId="256"/>
            <ac:picMk id="16" creationId="{A06BA3B6-9912-2471-8892-0504A9AAFB38}"/>
          </ac:picMkLst>
        </pc:picChg>
        <pc:picChg chg="add del">
          <ac:chgData name="PREETHI REDDY MARAM" userId="07138580c2f7289c" providerId="LiveId" clId="{A4DB7FBB-9C80-443C-A2FA-F5BB20E7D785}" dt="2024-04-25T12:41:15.083" v="261" actId="26606"/>
          <ac:picMkLst>
            <pc:docMk/>
            <pc:sldMk cId="2748489943" sldId="256"/>
            <ac:picMk id="19" creationId="{B961FC57-364C-D7E5-8F09-69D55164B747}"/>
          </ac:picMkLst>
        </pc:picChg>
        <pc:picChg chg="add mod ord">
          <ac:chgData name="PREETHI REDDY MARAM" userId="07138580c2f7289c" providerId="LiveId" clId="{A4DB7FBB-9C80-443C-A2FA-F5BB20E7D785}" dt="2024-04-25T12:46:22.176" v="284" actId="26606"/>
          <ac:picMkLst>
            <pc:docMk/>
            <pc:sldMk cId="2748489943" sldId="256"/>
            <ac:picMk id="58" creationId="{72A07EC8-96D6-C5A9-EB4D-4626ECC7BA50}"/>
          </ac:picMkLst>
        </pc:picChg>
        <pc:cxnChg chg="add del">
          <ac:chgData name="PREETHI REDDY MARAM" userId="07138580c2f7289c" providerId="LiveId" clId="{A4DB7FBB-9C80-443C-A2FA-F5BB20E7D785}" dt="2024-04-25T12:41:15.083" v="261" actId="26606"/>
          <ac:cxnSpMkLst>
            <pc:docMk/>
            <pc:sldMk cId="2748489943" sldId="256"/>
            <ac:cxnSpMk id="21" creationId="{522632D6-DED9-FDEC-FD9F-09FF0A4544CC}"/>
          </ac:cxnSpMkLst>
        </pc:cxnChg>
        <pc:cxnChg chg="add del">
          <ac:chgData name="PREETHI REDDY MARAM" userId="07138580c2f7289c" providerId="LiveId" clId="{A4DB7FBB-9C80-443C-A2FA-F5BB20E7D785}" dt="2024-04-25T12:41:50.378" v="268" actId="26606"/>
          <ac:cxnSpMkLst>
            <pc:docMk/>
            <pc:sldMk cId="2748489943" sldId="256"/>
            <ac:cxnSpMk id="28" creationId="{A2CF87F1-3B54-482D-A798-9F4A99449EC9}"/>
          </ac:cxnSpMkLst>
        </pc:cxnChg>
        <pc:cxnChg chg="add del">
          <ac:chgData name="PREETHI REDDY MARAM" userId="07138580c2f7289c" providerId="LiveId" clId="{A4DB7FBB-9C80-443C-A2FA-F5BB20E7D785}" dt="2024-04-25T12:41:50.378" v="268" actId="26606"/>
          <ac:cxnSpMkLst>
            <pc:docMk/>
            <pc:sldMk cId="2748489943" sldId="256"/>
            <ac:cxnSpMk id="29" creationId="{C3994C9B-C550-4E20-89C5-83F12CB5A908}"/>
          </ac:cxnSpMkLst>
        </pc:cxnChg>
        <pc:cxnChg chg="add del">
          <ac:chgData name="PREETHI REDDY MARAM" userId="07138580c2f7289c" providerId="LiveId" clId="{A4DB7FBB-9C80-443C-A2FA-F5BB20E7D785}" dt="2024-04-25T12:43:00.166" v="277" actId="26606"/>
          <ac:cxnSpMkLst>
            <pc:docMk/>
            <pc:sldMk cId="2748489943" sldId="256"/>
            <ac:cxnSpMk id="65" creationId="{96A8629B-8289-498B-939B-1CA0C106182C}"/>
          </ac:cxnSpMkLst>
        </pc:cxnChg>
        <pc:cxnChg chg="add">
          <ac:chgData name="PREETHI REDDY MARAM" userId="07138580c2f7289c" providerId="LiveId" clId="{A4DB7FBB-9C80-443C-A2FA-F5BB20E7D785}" dt="2024-04-25T12:46:22.176" v="284" actId="26606"/>
          <ac:cxnSpMkLst>
            <pc:docMk/>
            <pc:sldMk cId="2748489943" sldId="256"/>
            <ac:cxnSpMk id="69" creationId="{6B105340-22AC-40E0-8167-915C9267AF3A}"/>
          </ac:cxnSpMkLst>
        </pc:cxnChg>
        <pc:cxnChg chg="add">
          <ac:chgData name="PREETHI REDDY MARAM" userId="07138580c2f7289c" providerId="LiveId" clId="{A4DB7FBB-9C80-443C-A2FA-F5BB20E7D785}" dt="2024-04-25T12:46:22.176" v="284" actId="26606"/>
          <ac:cxnSpMkLst>
            <pc:docMk/>
            <pc:sldMk cId="2748489943" sldId="256"/>
            <ac:cxnSpMk id="101" creationId="{2A9A8322-122E-4010-9D4B-392D0496DB34}"/>
          </ac:cxnSpMkLst>
        </pc:cxnChg>
      </pc:sldChg>
      <pc:sldChg chg="ord">
        <pc:chgData name="PREETHI REDDY MARAM" userId="07138580c2f7289c" providerId="LiveId" clId="{A4DB7FBB-9C80-443C-A2FA-F5BB20E7D785}" dt="2024-04-25T12:14:52.188" v="35"/>
        <pc:sldMkLst>
          <pc:docMk/>
          <pc:sldMk cId="1679233842" sldId="258"/>
        </pc:sldMkLst>
      </pc:sldChg>
      <pc:sldChg chg="addSp delSp modSp mod">
        <pc:chgData name="PREETHI REDDY MARAM" userId="07138580c2f7289c" providerId="LiveId" clId="{A4DB7FBB-9C80-443C-A2FA-F5BB20E7D785}" dt="2024-04-25T12:50:49.491" v="303" actId="255"/>
        <pc:sldMkLst>
          <pc:docMk/>
          <pc:sldMk cId="1044711461" sldId="259"/>
        </pc:sldMkLst>
        <pc:spChg chg="add del">
          <ac:chgData name="PREETHI REDDY MARAM" userId="07138580c2f7289c" providerId="LiveId" clId="{A4DB7FBB-9C80-443C-A2FA-F5BB20E7D785}" dt="2024-04-25T12:47:38.843" v="289" actId="26606"/>
          <ac:spMkLst>
            <pc:docMk/>
            <pc:sldMk cId="1044711461" sldId="259"/>
            <ac:spMk id="3" creationId="{3AD844F4-59AB-B4E4-545E-EDA3AF51D193}"/>
          </ac:spMkLst>
        </pc:spChg>
        <pc:spChg chg="mod">
          <ac:chgData name="PREETHI REDDY MARAM" userId="07138580c2f7289c" providerId="LiveId" clId="{A4DB7FBB-9C80-443C-A2FA-F5BB20E7D785}" dt="2024-04-25T12:50:09.630" v="300" actId="255"/>
          <ac:spMkLst>
            <pc:docMk/>
            <pc:sldMk cId="1044711461" sldId="259"/>
            <ac:spMk id="5" creationId="{71AE6F59-C83C-8B12-2A13-D601012BB51D}"/>
          </ac:spMkLst>
        </pc:spChg>
        <pc:spChg chg="mod">
          <ac:chgData name="PREETHI REDDY MARAM" userId="07138580c2f7289c" providerId="LiveId" clId="{A4DB7FBB-9C80-443C-A2FA-F5BB20E7D785}" dt="2024-04-25T12:50:20.192" v="301" actId="255"/>
          <ac:spMkLst>
            <pc:docMk/>
            <pc:sldMk cId="1044711461" sldId="259"/>
            <ac:spMk id="6" creationId="{72BE96B4-F60E-694F-15A5-64CBD7990747}"/>
          </ac:spMkLst>
        </pc:spChg>
        <pc:spChg chg="mod">
          <ac:chgData name="PREETHI REDDY MARAM" userId="07138580c2f7289c" providerId="LiveId" clId="{A4DB7FBB-9C80-443C-A2FA-F5BB20E7D785}" dt="2024-04-25T12:50:37.968" v="302" actId="255"/>
          <ac:spMkLst>
            <pc:docMk/>
            <pc:sldMk cId="1044711461" sldId="259"/>
            <ac:spMk id="7" creationId="{6C187381-77DF-8F11-2E59-CD3022B44636}"/>
          </ac:spMkLst>
        </pc:spChg>
        <pc:graphicFrameChg chg="add del">
          <ac:chgData name="PREETHI REDDY MARAM" userId="07138580c2f7289c" providerId="LiveId" clId="{A4DB7FBB-9C80-443C-A2FA-F5BB20E7D785}" dt="2024-04-25T12:47:32.035" v="286" actId="26606"/>
          <ac:graphicFrameMkLst>
            <pc:docMk/>
            <pc:sldMk cId="1044711461" sldId="259"/>
            <ac:graphicFrameMk id="9" creationId="{6D161167-6064-2077-261E-AC6AB11D4EC1}"/>
          </ac:graphicFrameMkLst>
        </pc:graphicFrameChg>
        <pc:graphicFrameChg chg="add del">
          <ac:chgData name="PREETHI REDDY MARAM" userId="07138580c2f7289c" providerId="LiveId" clId="{A4DB7FBB-9C80-443C-A2FA-F5BB20E7D785}" dt="2024-04-25T12:47:38.796" v="288" actId="26606"/>
          <ac:graphicFrameMkLst>
            <pc:docMk/>
            <pc:sldMk cId="1044711461" sldId="259"/>
            <ac:graphicFrameMk id="11" creationId="{30D2920C-32FA-03BE-F2C9-235EB69DA9CC}"/>
          </ac:graphicFrameMkLst>
        </pc:graphicFrameChg>
        <pc:graphicFrameChg chg="add mod">
          <ac:chgData name="PREETHI REDDY MARAM" userId="07138580c2f7289c" providerId="LiveId" clId="{A4DB7FBB-9C80-443C-A2FA-F5BB20E7D785}" dt="2024-04-25T12:50:49.491" v="303" actId="255"/>
          <ac:graphicFrameMkLst>
            <pc:docMk/>
            <pc:sldMk cId="1044711461" sldId="259"/>
            <ac:graphicFrameMk id="13" creationId="{F2766265-A81D-C60D-7E4B-B0AD4781DFE1}"/>
          </ac:graphicFrameMkLst>
        </pc:graphicFrameChg>
      </pc:sldChg>
      <pc:sldChg chg="addSp delSp modSp mod ord setBg setClrOvrMap delDesignElem">
        <pc:chgData name="PREETHI REDDY MARAM" userId="07138580c2f7289c" providerId="LiveId" clId="{A4DB7FBB-9C80-443C-A2FA-F5BB20E7D785}" dt="2024-04-25T13:44:23.699" v="528"/>
        <pc:sldMkLst>
          <pc:docMk/>
          <pc:sldMk cId="77640540" sldId="260"/>
        </pc:sldMkLst>
        <pc:spChg chg="mod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2" creationId="{E3B39776-F589-1AF1-AC01-32C5521E60AD}"/>
          </ac:spMkLst>
        </pc:spChg>
        <pc:spChg chg="mod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3" creationId="{5CE334FF-0601-B217-4608-C57A15373CF4}"/>
          </ac:spMkLst>
        </pc:spChg>
        <pc:spChg chg="add del">
          <ac:chgData name="PREETHI REDDY MARAM" userId="07138580c2f7289c" providerId="LiveId" clId="{A4DB7FBB-9C80-443C-A2FA-F5BB20E7D785}" dt="2024-04-25T12:51:23.226" v="307" actId="26606"/>
          <ac:spMkLst>
            <pc:docMk/>
            <pc:sldMk cId="77640540" sldId="260"/>
            <ac:spMk id="5" creationId="{A7AE9375-4664-4DB2-922D-2782A6E439AC}"/>
          </ac:spMkLst>
        </pc:spChg>
        <pc:spChg chg="add del">
          <ac:chgData name="PREETHI REDDY MARAM" userId="07138580c2f7289c" providerId="LiveId" clId="{A4DB7FBB-9C80-443C-A2FA-F5BB20E7D785}" dt="2024-04-25T12:51:23.226" v="307" actId="26606"/>
          <ac:spMkLst>
            <pc:docMk/>
            <pc:sldMk cId="77640540" sldId="260"/>
            <ac:spMk id="7" creationId="{9DD005C1-8C51-42D6-9BEE-B9B83849743D}"/>
          </ac:spMkLst>
        </pc:spChg>
        <pc:spChg chg="add del">
          <ac:chgData name="PREETHI REDDY MARAM" userId="07138580c2f7289c" providerId="LiveId" clId="{A4DB7FBB-9C80-443C-A2FA-F5BB20E7D785}" dt="2024-04-25T12:51:10.930" v="305" actId="26606"/>
          <ac:spMkLst>
            <pc:docMk/>
            <pc:sldMk cId="77640540" sldId="260"/>
            <ac:spMk id="8" creationId="{081EA652-8C6A-4E69-BEB9-170809474553}"/>
          </ac:spMkLst>
        </pc:spChg>
        <pc:spChg chg="add del">
          <ac:chgData name="PREETHI REDDY MARAM" userId="07138580c2f7289c" providerId="LiveId" clId="{A4DB7FBB-9C80-443C-A2FA-F5BB20E7D785}" dt="2024-04-25T12:52:14.678" v="313"/>
          <ac:spMkLst>
            <pc:docMk/>
            <pc:sldMk cId="77640540" sldId="260"/>
            <ac:spMk id="9" creationId="{CBB2B1F0-0DD6-4744-9A46-7A344FB48E40}"/>
          </ac:spMkLst>
        </pc:spChg>
        <pc:spChg chg="add del">
          <ac:chgData name="PREETHI REDDY MARAM" userId="07138580c2f7289c" providerId="LiveId" clId="{A4DB7FBB-9C80-443C-A2FA-F5BB20E7D785}" dt="2024-04-25T12:51:10.930" v="305" actId="26606"/>
          <ac:spMkLst>
            <pc:docMk/>
            <pc:sldMk cId="77640540" sldId="260"/>
            <ac:spMk id="10" creationId="{A4026A73-1F7F-49F2-B319-8CA3B3D53269}"/>
          </ac:spMkLst>
        </pc:spChg>
        <pc:spChg chg="add del">
          <ac:chgData name="PREETHI REDDY MARAM" userId="07138580c2f7289c" providerId="LiveId" clId="{A4DB7FBB-9C80-443C-A2FA-F5BB20E7D785}" dt="2024-04-25T12:52:14.678" v="313"/>
          <ac:spMkLst>
            <pc:docMk/>
            <pc:sldMk cId="77640540" sldId="260"/>
            <ac:spMk id="11" creationId="{52D502E5-F6B4-4D58-B4AE-FC466FF15EE8}"/>
          </ac:spMkLst>
        </pc:spChg>
        <pc:spChg chg="add del">
          <ac:chgData name="PREETHI REDDY MARAM" userId="07138580c2f7289c" providerId="LiveId" clId="{A4DB7FBB-9C80-443C-A2FA-F5BB20E7D785}" dt="2024-04-25T12:51:10.930" v="305" actId="26606"/>
          <ac:spMkLst>
            <pc:docMk/>
            <pc:sldMk cId="77640540" sldId="260"/>
            <ac:spMk id="12" creationId="{5298780A-33B9-4EA2-8F67-DE68AD62841B}"/>
          </ac:spMkLst>
        </pc:spChg>
        <pc:spChg chg="add del">
          <ac:chgData name="PREETHI REDDY MARAM" userId="07138580c2f7289c" providerId="LiveId" clId="{A4DB7FBB-9C80-443C-A2FA-F5BB20E7D785}" dt="2024-04-25T12:52:14.678" v="313"/>
          <ac:spMkLst>
            <pc:docMk/>
            <pc:sldMk cId="77640540" sldId="260"/>
            <ac:spMk id="13" creationId="{9DECDBF4-02B6-4BB4-B65B-B8107AD6A9E8}"/>
          </ac:spMkLst>
        </pc:spChg>
        <pc:spChg chg="add del">
          <ac:chgData name="PREETHI REDDY MARAM" userId="07138580c2f7289c" providerId="LiveId" clId="{A4DB7FBB-9C80-443C-A2FA-F5BB20E7D785}" dt="2024-04-25T12:51:10.930" v="305" actId="26606"/>
          <ac:spMkLst>
            <pc:docMk/>
            <pc:sldMk cId="77640540" sldId="260"/>
            <ac:spMk id="14" creationId="{7F488E8B-4E1E-4402-8935-D4E6C02615C7}"/>
          </ac:spMkLst>
        </pc:spChg>
        <pc:spChg chg="add del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15" creationId="{DAF1966E-FD40-4A4A-B61B-C4DF7FA05F06}"/>
          </ac:spMkLst>
        </pc:spChg>
        <pc:spChg chg="add del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17" creationId="{047BFA19-D45E-416B-A404-7AF2F3F27017}"/>
          </ac:spMkLst>
        </pc:spChg>
        <pc:spChg chg="add del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18" creationId="{8E0105E7-23DB-4CF2-8258-FF47C7620F6E}"/>
          </ac:spMkLst>
        </pc:spChg>
        <pc:spChg chg="add del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19" creationId="{074B4F7D-14B2-478B-8BF5-01E4E0C5D263}"/>
          </ac:spMkLst>
        </pc:spChg>
        <pc:spChg chg="add del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24" creationId="{777A147A-9ED8-46B4-8660-1B3C2AA880B5}"/>
          </ac:spMkLst>
        </pc:spChg>
        <pc:spChg chg="add del">
          <ac:chgData name="PREETHI REDDY MARAM" userId="07138580c2f7289c" providerId="LiveId" clId="{A4DB7FBB-9C80-443C-A2FA-F5BB20E7D785}" dt="2024-04-25T12:53:03.431" v="316" actId="26606"/>
          <ac:spMkLst>
            <pc:docMk/>
            <pc:sldMk cId="77640540" sldId="260"/>
            <ac:spMk id="26" creationId="{5D6C15A0-C087-4593-8414-2B4EC1CDC3DE}"/>
          </ac:spMkLst>
        </pc:spChg>
        <pc:cxnChg chg="add del">
          <ac:chgData name="PREETHI REDDY MARAM" userId="07138580c2f7289c" providerId="LiveId" clId="{A4DB7FBB-9C80-443C-A2FA-F5BB20E7D785}" dt="2024-04-25T12:51:23.226" v="307" actId="26606"/>
          <ac:cxnSpMkLst>
            <pc:docMk/>
            <pc:sldMk cId="77640540" sldId="260"/>
            <ac:cxnSpMk id="6" creationId="{EE504C98-6397-41C1-A8D8-2D9C4ED307E0}"/>
          </ac:cxnSpMkLst>
        </pc:cxnChg>
        <pc:cxnChg chg="add del">
          <ac:chgData name="PREETHI REDDY MARAM" userId="07138580c2f7289c" providerId="LiveId" clId="{A4DB7FBB-9C80-443C-A2FA-F5BB20E7D785}" dt="2024-04-25T12:51:10.930" v="305" actId="26606"/>
          <ac:cxnSpMkLst>
            <pc:docMk/>
            <pc:sldMk cId="77640540" sldId="260"/>
            <ac:cxnSpMk id="16" creationId="{23AAC9B5-8015-485C-ACF9-A750390E9A56}"/>
          </ac:cxnSpMkLst>
        </pc:cxnChg>
      </pc:sldChg>
      <pc:sldChg chg="addSp delSp modSp mod setBg">
        <pc:chgData name="PREETHI REDDY MARAM" userId="07138580c2f7289c" providerId="LiveId" clId="{A4DB7FBB-9C80-443C-A2FA-F5BB20E7D785}" dt="2024-04-25T12:52:11.524" v="311" actId="26606"/>
        <pc:sldMkLst>
          <pc:docMk/>
          <pc:sldMk cId="1701044727" sldId="261"/>
        </pc:sldMkLst>
        <pc:spChg chg="mod">
          <ac:chgData name="PREETHI REDDY MARAM" userId="07138580c2f7289c" providerId="LiveId" clId="{A4DB7FBB-9C80-443C-A2FA-F5BB20E7D785}" dt="2024-04-25T12:52:11.524" v="311" actId="26606"/>
          <ac:spMkLst>
            <pc:docMk/>
            <pc:sldMk cId="1701044727" sldId="261"/>
            <ac:spMk id="2" creationId="{9BFCA32B-54DF-CEA7-4F96-82EF49F87B67}"/>
          </ac:spMkLst>
        </pc:spChg>
        <pc:spChg chg="mod">
          <ac:chgData name="PREETHI REDDY MARAM" userId="07138580c2f7289c" providerId="LiveId" clId="{A4DB7FBB-9C80-443C-A2FA-F5BB20E7D785}" dt="2024-04-25T12:52:11.524" v="311" actId="26606"/>
          <ac:spMkLst>
            <pc:docMk/>
            <pc:sldMk cId="1701044727" sldId="261"/>
            <ac:spMk id="3" creationId="{C91636DE-4F8D-6760-0F5D-98DE426AF2EF}"/>
          </ac:spMkLst>
        </pc:spChg>
        <pc:spChg chg="add">
          <ac:chgData name="PREETHI REDDY MARAM" userId="07138580c2f7289c" providerId="LiveId" clId="{A4DB7FBB-9C80-443C-A2FA-F5BB20E7D785}" dt="2024-04-25T12:52:11.524" v="311" actId="26606"/>
          <ac:spMkLst>
            <pc:docMk/>
            <pc:sldMk cId="1701044727" sldId="261"/>
            <ac:spMk id="8" creationId="{DAF1966E-FD40-4A4A-B61B-C4DF7FA05F06}"/>
          </ac:spMkLst>
        </pc:spChg>
        <pc:spChg chg="add">
          <ac:chgData name="PREETHI REDDY MARAM" userId="07138580c2f7289c" providerId="LiveId" clId="{A4DB7FBB-9C80-443C-A2FA-F5BB20E7D785}" dt="2024-04-25T12:52:11.524" v="311" actId="26606"/>
          <ac:spMkLst>
            <pc:docMk/>
            <pc:sldMk cId="1701044727" sldId="261"/>
            <ac:spMk id="10" creationId="{047BFA19-D45E-416B-A404-7AF2F3F27017}"/>
          </ac:spMkLst>
        </pc:spChg>
        <pc:spChg chg="add">
          <ac:chgData name="PREETHI REDDY MARAM" userId="07138580c2f7289c" providerId="LiveId" clId="{A4DB7FBB-9C80-443C-A2FA-F5BB20E7D785}" dt="2024-04-25T12:52:11.524" v="311" actId="26606"/>
          <ac:spMkLst>
            <pc:docMk/>
            <pc:sldMk cId="1701044727" sldId="261"/>
            <ac:spMk id="12" creationId="{8E0105E7-23DB-4CF2-8258-FF47C7620F6E}"/>
          </ac:spMkLst>
        </pc:spChg>
        <pc:spChg chg="add">
          <ac:chgData name="PREETHI REDDY MARAM" userId="07138580c2f7289c" providerId="LiveId" clId="{A4DB7FBB-9C80-443C-A2FA-F5BB20E7D785}" dt="2024-04-25T12:52:11.524" v="311" actId="26606"/>
          <ac:spMkLst>
            <pc:docMk/>
            <pc:sldMk cId="1701044727" sldId="261"/>
            <ac:spMk id="14" creationId="{074B4F7D-14B2-478B-8BF5-01E4E0C5D263}"/>
          </ac:spMkLst>
        </pc:spChg>
        <pc:picChg chg="add del">
          <ac:chgData name="PREETHI REDDY MARAM" userId="07138580c2f7289c" providerId="LiveId" clId="{A4DB7FBB-9C80-443C-A2FA-F5BB20E7D785}" dt="2024-04-25T12:52:04.986" v="310" actId="22"/>
          <ac:picMkLst>
            <pc:docMk/>
            <pc:sldMk cId="1701044727" sldId="261"/>
            <ac:picMk id="5" creationId="{3154EEE7-6838-0CE5-BE5C-E5D7C4C8139D}"/>
          </ac:picMkLst>
        </pc:picChg>
      </pc:sldChg>
      <pc:sldChg chg="addSp delSp modSp mod setBg">
        <pc:chgData name="PREETHI REDDY MARAM" userId="07138580c2f7289c" providerId="LiveId" clId="{A4DB7FBB-9C80-443C-A2FA-F5BB20E7D785}" dt="2024-04-25T12:29:19.145" v="143" actId="14100"/>
        <pc:sldMkLst>
          <pc:docMk/>
          <pc:sldMk cId="3707408744" sldId="262"/>
        </pc:sldMkLst>
        <pc:spChg chg="mod">
          <ac:chgData name="PREETHI REDDY MARAM" userId="07138580c2f7289c" providerId="LiveId" clId="{A4DB7FBB-9C80-443C-A2FA-F5BB20E7D785}" dt="2024-04-25T12:29:01.050" v="140" actId="26606"/>
          <ac:spMkLst>
            <pc:docMk/>
            <pc:sldMk cId="3707408744" sldId="262"/>
            <ac:spMk id="2" creationId="{ED326F13-046A-2879-12D4-47225B389957}"/>
          </ac:spMkLst>
        </pc:spChg>
        <pc:spChg chg="del">
          <ac:chgData name="PREETHI REDDY MARAM" userId="07138580c2f7289c" providerId="LiveId" clId="{A4DB7FBB-9C80-443C-A2FA-F5BB20E7D785}" dt="2024-04-25T07:38:23.272" v="25" actId="931"/>
          <ac:spMkLst>
            <pc:docMk/>
            <pc:sldMk cId="3707408744" sldId="262"/>
            <ac:spMk id="3" creationId="{E40FDB7E-D217-3511-3BCC-D14B805D97C7}"/>
          </ac:spMkLst>
        </pc:spChg>
        <pc:spChg chg="add del">
          <ac:chgData name="PREETHI REDDY MARAM" userId="07138580c2f7289c" providerId="LiveId" clId="{A4DB7FBB-9C80-443C-A2FA-F5BB20E7D785}" dt="2024-04-25T12:29:01.035" v="139" actId="26606"/>
          <ac:spMkLst>
            <pc:docMk/>
            <pc:sldMk cId="3707408744" sldId="262"/>
            <ac:spMk id="10" creationId="{A8384FB5-9ADC-4DDC-881B-597D56F5B15D}"/>
          </ac:spMkLst>
        </pc:spChg>
        <pc:spChg chg="add del">
          <ac:chgData name="PREETHI REDDY MARAM" userId="07138580c2f7289c" providerId="LiveId" clId="{A4DB7FBB-9C80-443C-A2FA-F5BB20E7D785}" dt="2024-04-25T12:29:01.035" v="139" actId="26606"/>
          <ac:spMkLst>
            <pc:docMk/>
            <pc:sldMk cId="3707408744" sldId="262"/>
            <ac:spMk id="12" creationId="{1199E1B1-A8C0-4FE8-A5A8-1CB41D69F857}"/>
          </ac:spMkLst>
        </pc:spChg>
        <pc:spChg chg="add del">
          <ac:chgData name="PREETHI REDDY MARAM" userId="07138580c2f7289c" providerId="LiveId" clId="{A4DB7FBB-9C80-443C-A2FA-F5BB20E7D785}" dt="2024-04-25T12:29:01.035" v="139" actId="26606"/>
          <ac:spMkLst>
            <pc:docMk/>
            <pc:sldMk cId="3707408744" sldId="262"/>
            <ac:spMk id="14" creationId="{84A8DE83-DE75-4B41-9DB4-A7EC0B0DEC0B}"/>
          </ac:spMkLst>
        </pc:spChg>
        <pc:spChg chg="add del">
          <ac:chgData name="PREETHI REDDY MARAM" userId="07138580c2f7289c" providerId="LiveId" clId="{A4DB7FBB-9C80-443C-A2FA-F5BB20E7D785}" dt="2024-04-25T12:29:01.035" v="139" actId="26606"/>
          <ac:spMkLst>
            <pc:docMk/>
            <pc:sldMk cId="3707408744" sldId="262"/>
            <ac:spMk id="16" creationId="{A7009A0A-BEF5-4EAC-AF15-E4F9F002E239}"/>
          </ac:spMkLst>
        </pc:spChg>
        <pc:spChg chg="add">
          <ac:chgData name="PREETHI REDDY MARAM" userId="07138580c2f7289c" providerId="LiveId" clId="{A4DB7FBB-9C80-443C-A2FA-F5BB20E7D785}" dt="2024-04-25T12:29:01.050" v="140" actId="26606"/>
          <ac:spMkLst>
            <pc:docMk/>
            <pc:sldMk cId="3707408744" sldId="262"/>
            <ac:spMk id="18" creationId="{F8260ED5-17F7-4158-B241-D51DD4CF1B7E}"/>
          </ac:spMkLst>
        </pc:spChg>
        <pc:spChg chg="add">
          <ac:chgData name="PREETHI REDDY MARAM" userId="07138580c2f7289c" providerId="LiveId" clId="{A4DB7FBB-9C80-443C-A2FA-F5BB20E7D785}" dt="2024-04-25T12:29:01.050" v="140" actId="26606"/>
          <ac:spMkLst>
            <pc:docMk/>
            <pc:sldMk cId="3707408744" sldId="262"/>
            <ac:spMk id="19" creationId="{A8384FB5-9ADC-4DDC-881B-597D56F5B15D}"/>
          </ac:spMkLst>
        </pc:spChg>
        <pc:spChg chg="add">
          <ac:chgData name="PREETHI REDDY MARAM" userId="07138580c2f7289c" providerId="LiveId" clId="{A4DB7FBB-9C80-443C-A2FA-F5BB20E7D785}" dt="2024-04-25T12:29:01.050" v="140" actId="26606"/>
          <ac:spMkLst>
            <pc:docMk/>
            <pc:sldMk cId="3707408744" sldId="262"/>
            <ac:spMk id="20" creationId="{91E5A9A7-95C6-4F4F-B00E-C82E07FE62EF}"/>
          </ac:spMkLst>
        </pc:spChg>
        <pc:spChg chg="add">
          <ac:chgData name="PREETHI REDDY MARAM" userId="07138580c2f7289c" providerId="LiveId" clId="{A4DB7FBB-9C80-443C-A2FA-F5BB20E7D785}" dt="2024-04-25T12:29:01.050" v="140" actId="26606"/>
          <ac:spMkLst>
            <pc:docMk/>
            <pc:sldMk cId="3707408744" sldId="262"/>
            <ac:spMk id="21" creationId="{D07DD2DE-F619-49DD-B5E7-03A290FF4ED1}"/>
          </ac:spMkLst>
        </pc:spChg>
        <pc:spChg chg="add">
          <ac:chgData name="PREETHI REDDY MARAM" userId="07138580c2f7289c" providerId="LiveId" clId="{A4DB7FBB-9C80-443C-A2FA-F5BB20E7D785}" dt="2024-04-25T12:29:01.050" v="140" actId="26606"/>
          <ac:spMkLst>
            <pc:docMk/>
            <pc:sldMk cId="3707408744" sldId="262"/>
            <ac:spMk id="22" creationId="{85149191-5F60-4A28-AAFF-039F96B0F3EC}"/>
          </ac:spMkLst>
        </pc:spChg>
        <pc:picChg chg="add mod">
          <ac:chgData name="PREETHI REDDY MARAM" userId="07138580c2f7289c" providerId="LiveId" clId="{A4DB7FBB-9C80-443C-A2FA-F5BB20E7D785}" dt="2024-04-25T12:29:19.145" v="143" actId="14100"/>
          <ac:picMkLst>
            <pc:docMk/>
            <pc:sldMk cId="3707408744" sldId="262"/>
            <ac:picMk id="5" creationId="{ABEBD1AD-F3FA-C00B-55A2-74FAEB0FC5C3}"/>
          </ac:picMkLst>
        </pc:picChg>
      </pc:sldChg>
      <pc:sldChg chg="addSp delSp modSp new mod setBg">
        <pc:chgData name="PREETHI REDDY MARAM" userId="07138580c2f7289c" providerId="LiveId" clId="{A4DB7FBB-9C80-443C-A2FA-F5BB20E7D785}" dt="2024-04-25T12:20:11.579" v="80" actId="26606"/>
        <pc:sldMkLst>
          <pc:docMk/>
          <pc:sldMk cId="38504503" sldId="263"/>
        </pc:sldMkLst>
        <pc:spChg chg="mod">
          <ac:chgData name="PREETHI REDDY MARAM" userId="07138580c2f7289c" providerId="LiveId" clId="{A4DB7FBB-9C80-443C-A2FA-F5BB20E7D785}" dt="2024-04-25T12:20:11.579" v="80" actId="26606"/>
          <ac:spMkLst>
            <pc:docMk/>
            <pc:sldMk cId="38504503" sldId="263"/>
            <ac:spMk id="2" creationId="{79B2F8E5-EF54-B73A-6283-5A0A060106F1}"/>
          </ac:spMkLst>
        </pc:spChg>
        <pc:spChg chg="del">
          <ac:chgData name="PREETHI REDDY MARAM" userId="07138580c2f7289c" providerId="LiveId" clId="{A4DB7FBB-9C80-443C-A2FA-F5BB20E7D785}" dt="2024-04-25T12:18:37.635" v="36" actId="22"/>
          <ac:spMkLst>
            <pc:docMk/>
            <pc:sldMk cId="38504503" sldId="263"/>
            <ac:spMk id="3" creationId="{8574C007-8F53-E38B-FFD7-A5171C97803B}"/>
          </ac:spMkLst>
        </pc:spChg>
        <pc:spChg chg="add del">
          <ac:chgData name="PREETHI REDDY MARAM" userId="07138580c2f7289c" providerId="LiveId" clId="{A4DB7FBB-9C80-443C-A2FA-F5BB20E7D785}" dt="2024-04-25T12:20:07.111" v="77" actId="26606"/>
          <ac:spMkLst>
            <pc:docMk/>
            <pc:sldMk cId="38504503" sldId="263"/>
            <ac:spMk id="9" creationId="{0045F0AA-D5CA-C714-F3FC-A6E12454537F}"/>
          </ac:spMkLst>
        </pc:spChg>
        <pc:spChg chg="add del">
          <ac:chgData name="PREETHI REDDY MARAM" userId="07138580c2f7289c" providerId="LiveId" clId="{A4DB7FBB-9C80-443C-A2FA-F5BB20E7D785}" dt="2024-04-25T12:20:02.368" v="75" actId="26606"/>
          <ac:spMkLst>
            <pc:docMk/>
            <pc:sldMk cId="38504503" sldId="263"/>
            <ac:spMk id="10" creationId="{A8384FB5-9ADC-4DDC-881B-597D56F5B15D}"/>
          </ac:spMkLst>
        </pc:spChg>
        <pc:spChg chg="add del">
          <ac:chgData name="PREETHI REDDY MARAM" userId="07138580c2f7289c" providerId="LiveId" clId="{A4DB7FBB-9C80-443C-A2FA-F5BB20E7D785}" dt="2024-04-25T12:20:02.368" v="75" actId="26606"/>
          <ac:spMkLst>
            <pc:docMk/>
            <pc:sldMk cId="38504503" sldId="263"/>
            <ac:spMk id="12" creationId="{1199E1B1-A8C0-4FE8-A5A8-1CB41D69F857}"/>
          </ac:spMkLst>
        </pc:spChg>
        <pc:spChg chg="add del">
          <ac:chgData name="PREETHI REDDY MARAM" userId="07138580c2f7289c" providerId="LiveId" clId="{A4DB7FBB-9C80-443C-A2FA-F5BB20E7D785}" dt="2024-04-25T12:20:02.368" v="75" actId="26606"/>
          <ac:spMkLst>
            <pc:docMk/>
            <pc:sldMk cId="38504503" sldId="263"/>
            <ac:spMk id="14" creationId="{84A8DE83-DE75-4B41-9DB4-A7EC0B0DEC0B}"/>
          </ac:spMkLst>
        </pc:spChg>
        <pc:spChg chg="add del">
          <ac:chgData name="PREETHI REDDY MARAM" userId="07138580c2f7289c" providerId="LiveId" clId="{A4DB7FBB-9C80-443C-A2FA-F5BB20E7D785}" dt="2024-04-25T12:20:02.368" v="75" actId="26606"/>
          <ac:spMkLst>
            <pc:docMk/>
            <pc:sldMk cId="38504503" sldId="263"/>
            <ac:spMk id="16" creationId="{A7009A0A-BEF5-4EAC-AF15-E4F9F002E239}"/>
          </ac:spMkLst>
        </pc:spChg>
        <pc:spChg chg="add del">
          <ac:chgData name="PREETHI REDDY MARAM" userId="07138580c2f7289c" providerId="LiveId" clId="{A4DB7FBB-9C80-443C-A2FA-F5BB20E7D785}" dt="2024-04-25T12:20:07.111" v="77" actId="26606"/>
          <ac:spMkLst>
            <pc:docMk/>
            <pc:sldMk cId="38504503" sldId="263"/>
            <ac:spMk id="18" creationId="{32AEEBC8-9D30-42EF-95F2-386C2653FBF0}"/>
          </ac:spMkLst>
        </pc:spChg>
        <pc:spChg chg="add del">
          <ac:chgData name="PREETHI REDDY MARAM" userId="07138580c2f7289c" providerId="LiveId" clId="{A4DB7FBB-9C80-443C-A2FA-F5BB20E7D785}" dt="2024-04-25T12:20:07.111" v="77" actId="26606"/>
          <ac:spMkLst>
            <pc:docMk/>
            <pc:sldMk cId="38504503" sldId="263"/>
            <ac:spMk id="19" creationId="{2E92FA66-67D7-4CB4-94D3-E643A9AD4757}"/>
          </ac:spMkLst>
        </pc:spChg>
        <pc:spChg chg="add del">
          <ac:chgData name="PREETHI REDDY MARAM" userId="07138580c2f7289c" providerId="LiveId" clId="{A4DB7FBB-9C80-443C-A2FA-F5BB20E7D785}" dt="2024-04-25T12:20:11.563" v="79" actId="26606"/>
          <ac:spMkLst>
            <pc:docMk/>
            <pc:sldMk cId="38504503" sldId="263"/>
            <ac:spMk id="20" creationId="{53E5B1A8-3AC9-4BD1-9BBC-78CA94F2D1BA}"/>
          </ac:spMkLst>
        </pc:spChg>
        <pc:spChg chg="add del">
          <ac:chgData name="PREETHI REDDY MARAM" userId="07138580c2f7289c" providerId="LiveId" clId="{A4DB7FBB-9C80-443C-A2FA-F5BB20E7D785}" dt="2024-04-25T12:20:11.563" v="79" actId="26606"/>
          <ac:spMkLst>
            <pc:docMk/>
            <pc:sldMk cId="38504503" sldId="263"/>
            <ac:spMk id="21" creationId="{1B15ED52-F352-441B-82BF-E0EA34836D08}"/>
          </ac:spMkLst>
        </pc:spChg>
        <pc:spChg chg="add del">
          <ac:chgData name="PREETHI REDDY MARAM" userId="07138580c2f7289c" providerId="LiveId" clId="{A4DB7FBB-9C80-443C-A2FA-F5BB20E7D785}" dt="2024-04-25T12:20:11.563" v="79" actId="26606"/>
          <ac:spMkLst>
            <pc:docMk/>
            <pc:sldMk cId="38504503" sldId="263"/>
            <ac:spMk id="22" creationId="{3B2E3793-BFE6-45A2-9B7B-E18844431C99}"/>
          </ac:spMkLst>
        </pc:spChg>
        <pc:spChg chg="add del">
          <ac:chgData name="PREETHI REDDY MARAM" userId="07138580c2f7289c" providerId="LiveId" clId="{A4DB7FBB-9C80-443C-A2FA-F5BB20E7D785}" dt="2024-04-25T12:20:11.563" v="79" actId="26606"/>
          <ac:spMkLst>
            <pc:docMk/>
            <pc:sldMk cId="38504503" sldId="263"/>
            <ac:spMk id="23" creationId="{BC4C4868-CB8F-4AF9-9CDB-8108F2C19B67}"/>
          </ac:spMkLst>
        </pc:spChg>
        <pc:spChg chg="add del">
          <ac:chgData name="PREETHI REDDY MARAM" userId="07138580c2f7289c" providerId="LiveId" clId="{A4DB7FBB-9C80-443C-A2FA-F5BB20E7D785}" dt="2024-04-25T12:20:11.563" v="79" actId="26606"/>
          <ac:spMkLst>
            <pc:docMk/>
            <pc:sldMk cId="38504503" sldId="263"/>
            <ac:spMk id="24" creationId="{375E0459-6403-40CD-989D-56A4407CA12E}"/>
          </ac:spMkLst>
        </pc:spChg>
        <pc:spChg chg="add del">
          <ac:chgData name="PREETHI REDDY MARAM" userId="07138580c2f7289c" providerId="LiveId" clId="{A4DB7FBB-9C80-443C-A2FA-F5BB20E7D785}" dt="2024-04-25T12:20:11.563" v="79" actId="26606"/>
          <ac:spMkLst>
            <pc:docMk/>
            <pc:sldMk cId="38504503" sldId="263"/>
            <ac:spMk id="25" creationId="{16B1CEB7-9CE3-69C0-9B9D-936FDFC00CAB}"/>
          </ac:spMkLst>
        </pc:spChg>
        <pc:spChg chg="add">
          <ac:chgData name="PREETHI REDDY MARAM" userId="07138580c2f7289c" providerId="LiveId" clId="{A4DB7FBB-9C80-443C-A2FA-F5BB20E7D785}" dt="2024-04-25T12:20:11.579" v="80" actId="26606"/>
          <ac:spMkLst>
            <pc:docMk/>
            <pc:sldMk cId="38504503" sldId="263"/>
            <ac:spMk id="27" creationId="{A8384FB5-9ADC-4DDC-881B-597D56F5B15D}"/>
          </ac:spMkLst>
        </pc:spChg>
        <pc:spChg chg="add">
          <ac:chgData name="PREETHI REDDY MARAM" userId="07138580c2f7289c" providerId="LiveId" clId="{A4DB7FBB-9C80-443C-A2FA-F5BB20E7D785}" dt="2024-04-25T12:20:11.579" v="80" actId="26606"/>
          <ac:spMkLst>
            <pc:docMk/>
            <pc:sldMk cId="38504503" sldId="263"/>
            <ac:spMk id="28" creationId="{1199E1B1-A8C0-4FE8-A5A8-1CB41D69F857}"/>
          </ac:spMkLst>
        </pc:spChg>
        <pc:spChg chg="add">
          <ac:chgData name="PREETHI REDDY MARAM" userId="07138580c2f7289c" providerId="LiveId" clId="{A4DB7FBB-9C80-443C-A2FA-F5BB20E7D785}" dt="2024-04-25T12:20:11.579" v="80" actId="26606"/>
          <ac:spMkLst>
            <pc:docMk/>
            <pc:sldMk cId="38504503" sldId="263"/>
            <ac:spMk id="29" creationId="{84A8DE83-DE75-4B41-9DB4-A7EC0B0DEC0B}"/>
          </ac:spMkLst>
        </pc:spChg>
        <pc:spChg chg="add">
          <ac:chgData name="PREETHI REDDY MARAM" userId="07138580c2f7289c" providerId="LiveId" clId="{A4DB7FBB-9C80-443C-A2FA-F5BB20E7D785}" dt="2024-04-25T12:20:11.579" v="80" actId="26606"/>
          <ac:spMkLst>
            <pc:docMk/>
            <pc:sldMk cId="38504503" sldId="263"/>
            <ac:spMk id="30" creationId="{A7009A0A-BEF5-4EAC-AF15-E4F9F002E239}"/>
          </ac:spMkLst>
        </pc:spChg>
        <pc:picChg chg="add mod ord">
          <ac:chgData name="PREETHI REDDY MARAM" userId="07138580c2f7289c" providerId="LiveId" clId="{A4DB7FBB-9C80-443C-A2FA-F5BB20E7D785}" dt="2024-04-25T12:20:11.579" v="80" actId="26606"/>
          <ac:picMkLst>
            <pc:docMk/>
            <pc:sldMk cId="38504503" sldId="263"/>
            <ac:picMk id="5" creationId="{47821B69-61FA-25F8-59FB-7B438648DFF3}"/>
          </ac:picMkLst>
        </pc:picChg>
      </pc:sldChg>
      <pc:sldChg chg="addSp delSp modSp new mod setBg">
        <pc:chgData name="PREETHI REDDY MARAM" userId="07138580c2f7289c" providerId="LiveId" clId="{A4DB7FBB-9C80-443C-A2FA-F5BB20E7D785}" dt="2024-04-25T12:22:37.101" v="101" actId="26606"/>
        <pc:sldMkLst>
          <pc:docMk/>
          <pc:sldMk cId="2377031141" sldId="264"/>
        </pc:sldMkLst>
        <pc:spChg chg="mod">
          <ac:chgData name="PREETHI REDDY MARAM" userId="07138580c2f7289c" providerId="LiveId" clId="{A4DB7FBB-9C80-443C-A2FA-F5BB20E7D785}" dt="2024-04-25T12:22:37.101" v="101" actId="26606"/>
          <ac:spMkLst>
            <pc:docMk/>
            <pc:sldMk cId="2377031141" sldId="264"/>
            <ac:spMk id="2" creationId="{118E163D-E8B0-B9F7-7ABB-AAAFEA4C35D6}"/>
          </ac:spMkLst>
        </pc:spChg>
        <pc:spChg chg="del">
          <ac:chgData name="PREETHI REDDY MARAM" userId="07138580c2f7289c" providerId="LiveId" clId="{A4DB7FBB-9C80-443C-A2FA-F5BB20E7D785}" dt="2024-04-25T12:21:54.783" v="81" actId="22"/>
          <ac:spMkLst>
            <pc:docMk/>
            <pc:sldMk cId="2377031141" sldId="264"/>
            <ac:spMk id="3" creationId="{48D78F33-64B1-7F40-5954-848C8E9720A7}"/>
          </ac:spMkLst>
        </pc:spChg>
        <pc:spChg chg="add">
          <ac:chgData name="PREETHI REDDY MARAM" userId="07138580c2f7289c" providerId="LiveId" clId="{A4DB7FBB-9C80-443C-A2FA-F5BB20E7D785}" dt="2024-04-25T12:22:37.101" v="101" actId="26606"/>
          <ac:spMkLst>
            <pc:docMk/>
            <pc:sldMk cId="2377031141" sldId="264"/>
            <ac:spMk id="10" creationId="{A8384FB5-9ADC-4DDC-881B-597D56F5B15D}"/>
          </ac:spMkLst>
        </pc:spChg>
        <pc:spChg chg="add">
          <ac:chgData name="PREETHI REDDY MARAM" userId="07138580c2f7289c" providerId="LiveId" clId="{A4DB7FBB-9C80-443C-A2FA-F5BB20E7D785}" dt="2024-04-25T12:22:37.101" v="101" actId="26606"/>
          <ac:spMkLst>
            <pc:docMk/>
            <pc:sldMk cId="2377031141" sldId="264"/>
            <ac:spMk id="12" creationId="{1199E1B1-A8C0-4FE8-A5A8-1CB41D69F857}"/>
          </ac:spMkLst>
        </pc:spChg>
        <pc:spChg chg="add">
          <ac:chgData name="PREETHI REDDY MARAM" userId="07138580c2f7289c" providerId="LiveId" clId="{A4DB7FBB-9C80-443C-A2FA-F5BB20E7D785}" dt="2024-04-25T12:22:37.101" v="101" actId="26606"/>
          <ac:spMkLst>
            <pc:docMk/>
            <pc:sldMk cId="2377031141" sldId="264"/>
            <ac:spMk id="14" creationId="{84A8DE83-DE75-4B41-9DB4-A7EC0B0DEC0B}"/>
          </ac:spMkLst>
        </pc:spChg>
        <pc:spChg chg="add">
          <ac:chgData name="PREETHI REDDY MARAM" userId="07138580c2f7289c" providerId="LiveId" clId="{A4DB7FBB-9C80-443C-A2FA-F5BB20E7D785}" dt="2024-04-25T12:22:37.101" v="101" actId="26606"/>
          <ac:spMkLst>
            <pc:docMk/>
            <pc:sldMk cId="2377031141" sldId="264"/>
            <ac:spMk id="16" creationId="{A7009A0A-BEF5-4EAC-AF15-E4F9F002E239}"/>
          </ac:spMkLst>
        </pc:spChg>
        <pc:picChg chg="add mod ord">
          <ac:chgData name="PREETHI REDDY MARAM" userId="07138580c2f7289c" providerId="LiveId" clId="{A4DB7FBB-9C80-443C-A2FA-F5BB20E7D785}" dt="2024-04-25T12:22:37.101" v="101" actId="26606"/>
          <ac:picMkLst>
            <pc:docMk/>
            <pc:sldMk cId="2377031141" sldId="264"/>
            <ac:picMk id="5" creationId="{538F40E9-E97F-3E8A-9CE9-0CA70C5A8AA1}"/>
          </ac:picMkLst>
        </pc:picChg>
      </pc:sldChg>
      <pc:sldChg chg="addSp delSp modSp new mod setBg">
        <pc:chgData name="PREETHI REDDY MARAM" userId="07138580c2f7289c" providerId="LiveId" clId="{A4DB7FBB-9C80-443C-A2FA-F5BB20E7D785}" dt="2024-04-25T12:25:20.816" v="132" actId="26606"/>
        <pc:sldMkLst>
          <pc:docMk/>
          <pc:sldMk cId="107928749" sldId="265"/>
        </pc:sldMkLst>
        <pc:spChg chg="mod">
          <ac:chgData name="PREETHI REDDY MARAM" userId="07138580c2f7289c" providerId="LiveId" clId="{A4DB7FBB-9C80-443C-A2FA-F5BB20E7D785}" dt="2024-04-25T12:25:20.816" v="132" actId="26606"/>
          <ac:spMkLst>
            <pc:docMk/>
            <pc:sldMk cId="107928749" sldId="265"/>
            <ac:spMk id="2" creationId="{77C4E327-254D-0085-2ACD-58BD35370909}"/>
          </ac:spMkLst>
        </pc:spChg>
        <pc:spChg chg="del">
          <ac:chgData name="PREETHI REDDY MARAM" userId="07138580c2f7289c" providerId="LiveId" clId="{A4DB7FBB-9C80-443C-A2FA-F5BB20E7D785}" dt="2024-04-25T12:25:14.983" v="131" actId="22"/>
          <ac:spMkLst>
            <pc:docMk/>
            <pc:sldMk cId="107928749" sldId="265"/>
            <ac:spMk id="3" creationId="{C47EB23B-EB74-A183-3C47-872DD2DACA30}"/>
          </ac:spMkLst>
        </pc:spChg>
        <pc:spChg chg="add">
          <ac:chgData name="PREETHI REDDY MARAM" userId="07138580c2f7289c" providerId="LiveId" clId="{A4DB7FBB-9C80-443C-A2FA-F5BB20E7D785}" dt="2024-04-25T12:25:20.816" v="132" actId="26606"/>
          <ac:spMkLst>
            <pc:docMk/>
            <pc:sldMk cId="107928749" sldId="265"/>
            <ac:spMk id="10" creationId="{A8384FB5-9ADC-4DDC-881B-597D56F5B15D}"/>
          </ac:spMkLst>
        </pc:spChg>
        <pc:spChg chg="add">
          <ac:chgData name="PREETHI REDDY MARAM" userId="07138580c2f7289c" providerId="LiveId" clId="{A4DB7FBB-9C80-443C-A2FA-F5BB20E7D785}" dt="2024-04-25T12:25:20.816" v="132" actId="26606"/>
          <ac:spMkLst>
            <pc:docMk/>
            <pc:sldMk cId="107928749" sldId="265"/>
            <ac:spMk id="12" creationId="{1199E1B1-A8C0-4FE8-A5A8-1CB41D69F857}"/>
          </ac:spMkLst>
        </pc:spChg>
        <pc:spChg chg="add">
          <ac:chgData name="PREETHI REDDY MARAM" userId="07138580c2f7289c" providerId="LiveId" clId="{A4DB7FBB-9C80-443C-A2FA-F5BB20E7D785}" dt="2024-04-25T12:25:20.816" v="132" actId="26606"/>
          <ac:spMkLst>
            <pc:docMk/>
            <pc:sldMk cId="107928749" sldId="265"/>
            <ac:spMk id="14" creationId="{84A8DE83-DE75-4B41-9DB4-A7EC0B0DEC0B}"/>
          </ac:spMkLst>
        </pc:spChg>
        <pc:spChg chg="add">
          <ac:chgData name="PREETHI REDDY MARAM" userId="07138580c2f7289c" providerId="LiveId" clId="{A4DB7FBB-9C80-443C-A2FA-F5BB20E7D785}" dt="2024-04-25T12:25:20.816" v="132" actId="26606"/>
          <ac:spMkLst>
            <pc:docMk/>
            <pc:sldMk cId="107928749" sldId="265"/>
            <ac:spMk id="16" creationId="{A7009A0A-BEF5-4EAC-AF15-E4F9F002E239}"/>
          </ac:spMkLst>
        </pc:spChg>
        <pc:picChg chg="add mod ord">
          <ac:chgData name="PREETHI REDDY MARAM" userId="07138580c2f7289c" providerId="LiveId" clId="{A4DB7FBB-9C80-443C-A2FA-F5BB20E7D785}" dt="2024-04-25T12:25:20.816" v="132" actId="26606"/>
          <ac:picMkLst>
            <pc:docMk/>
            <pc:sldMk cId="107928749" sldId="265"/>
            <ac:picMk id="5" creationId="{2FE30EC9-07C6-4BBE-C53F-C1E1631BB58D}"/>
          </ac:picMkLst>
        </pc:picChg>
      </pc:sldChg>
      <pc:sldChg chg="addSp delSp modSp new del mod setBg modClrScheme chgLayout">
        <pc:chgData name="PREETHI REDDY MARAM" userId="07138580c2f7289c" providerId="LiveId" clId="{A4DB7FBB-9C80-443C-A2FA-F5BB20E7D785}" dt="2024-04-25T12:33:45.318" v="225" actId="47"/>
        <pc:sldMkLst>
          <pc:docMk/>
          <pc:sldMk cId="1212366208" sldId="266"/>
        </pc:sldMkLst>
        <pc:spChg chg="del mod">
          <ac:chgData name="PREETHI REDDY MARAM" userId="07138580c2f7289c" providerId="LiveId" clId="{A4DB7FBB-9C80-443C-A2FA-F5BB20E7D785}" dt="2024-04-25T12:30:51.532" v="152" actId="700"/>
          <ac:spMkLst>
            <pc:docMk/>
            <pc:sldMk cId="1212366208" sldId="266"/>
            <ac:spMk id="2" creationId="{D9C4796D-FAE6-7141-7278-0BFFB9E88506}"/>
          </ac:spMkLst>
        </pc:spChg>
        <pc:spChg chg="del">
          <ac:chgData name="PREETHI REDDY MARAM" userId="07138580c2f7289c" providerId="LiveId" clId="{A4DB7FBB-9C80-443C-A2FA-F5BB20E7D785}" dt="2024-04-25T12:30:51.532" v="152" actId="700"/>
          <ac:spMkLst>
            <pc:docMk/>
            <pc:sldMk cId="1212366208" sldId="266"/>
            <ac:spMk id="3" creationId="{63CFD6CF-12B7-0331-BE7A-A530927DA9CE}"/>
          </ac:spMkLst>
        </pc:spChg>
        <pc:spChg chg="add del mod ord">
          <ac:chgData name="PREETHI REDDY MARAM" userId="07138580c2f7289c" providerId="LiveId" clId="{A4DB7FBB-9C80-443C-A2FA-F5BB20E7D785}" dt="2024-04-25T12:30:54.452" v="153" actId="700"/>
          <ac:spMkLst>
            <pc:docMk/>
            <pc:sldMk cId="1212366208" sldId="266"/>
            <ac:spMk id="4" creationId="{1D94B2A8-093E-7C1E-1149-8700205A859E}"/>
          </ac:spMkLst>
        </pc:spChg>
        <pc:spChg chg="add del mod ord">
          <ac:chgData name="PREETHI REDDY MARAM" userId="07138580c2f7289c" providerId="LiveId" clId="{A4DB7FBB-9C80-443C-A2FA-F5BB20E7D785}" dt="2024-04-25T12:30:54.452" v="153" actId="700"/>
          <ac:spMkLst>
            <pc:docMk/>
            <pc:sldMk cId="1212366208" sldId="266"/>
            <ac:spMk id="5" creationId="{61F81E55-EFEC-8981-1CA9-3AF6E5B50CED}"/>
          </ac:spMkLst>
        </pc:spChg>
        <pc:spChg chg="add mod or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6" creationId="{C13757C0-20A5-28DF-7379-C5A64371F9E2}"/>
          </ac:spMkLst>
        </pc:spChg>
        <pc:spChg chg="add del mod ord">
          <ac:chgData name="PREETHI REDDY MARAM" userId="07138580c2f7289c" providerId="LiveId" clId="{A4DB7FBB-9C80-443C-A2FA-F5BB20E7D785}" dt="2024-04-25T12:31:55.699" v="195" actId="22"/>
          <ac:spMkLst>
            <pc:docMk/>
            <pc:sldMk cId="1212366208" sldId="266"/>
            <ac:spMk id="7" creationId="{91BF8ADA-5E28-140F-2228-A73CB81D06F5}"/>
          </ac:spMkLst>
        </pc:spChg>
        <pc:spChg chg="add del">
          <ac:chgData name="PREETHI REDDY MARAM" userId="07138580c2f7289c" providerId="LiveId" clId="{A4DB7FBB-9C80-443C-A2FA-F5BB20E7D785}" dt="2024-04-25T12:32:28.027" v="203" actId="26606"/>
          <ac:spMkLst>
            <pc:docMk/>
            <pc:sldMk cId="1212366208" sldId="266"/>
            <ac:spMk id="14" creationId="{A4AC5506-6312-4701-8D3C-40187889A947}"/>
          </ac:spMkLst>
        </pc:spChg>
        <pc:spChg chg="add del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16" creationId="{91E5A9A7-95C6-4F4F-B00E-C82E07FE62EF}"/>
          </ac:spMkLst>
        </pc:spChg>
        <pc:spChg chg="add del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17" creationId="{A8384FB5-9ADC-4DDC-881B-597D56F5B15D}"/>
          </ac:spMkLst>
        </pc:spChg>
        <pc:spChg chg="add del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18" creationId="{D07DD2DE-F619-49DD-B5E7-03A290FF4ED1}"/>
          </ac:spMkLst>
        </pc:spChg>
        <pc:spChg chg="add del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20" creationId="{85149191-5F60-4A28-AAFF-039F96B0F3EC}"/>
          </ac:spMkLst>
        </pc:spChg>
        <pc:spChg chg="add del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22" creationId="{F8260ED5-17F7-4158-B241-D51DD4CF1B7E}"/>
          </ac:spMkLst>
        </pc:spChg>
        <pc:spChg chg="ad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26" creationId="{41C17043-3189-9A6C-10F9-D3FBC8118E92}"/>
          </ac:spMkLst>
        </pc:spChg>
        <pc:spChg chg="ad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29" creationId="{1B15ED52-F352-441B-82BF-E0EA34836D08}"/>
          </ac:spMkLst>
        </pc:spChg>
        <pc:spChg chg="ad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31" creationId="{3B2E3793-BFE6-45A2-9B7B-E18844431C99}"/>
          </ac:spMkLst>
        </pc:spChg>
        <pc:spChg chg="ad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33" creationId="{BC4C4868-CB8F-4AF9-9CDB-8108F2C19B67}"/>
          </ac:spMkLst>
        </pc:spChg>
        <pc:spChg chg="ad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35" creationId="{375E0459-6403-40CD-989D-56A4407CA12E}"/>
          </ac:spMkLst>
        </pc:spChg>
        <pc:spChg chg="add">
          <ac:chgData name="PREETHI REDDY MARAM" userId="07138580c2f7289c" providerId="LiveId" clId="{A4DB7FBB-9C80-443C-A2FA-F5BB20E7D785}" dt="2024-04-25T12:32:38.017" v="205" actId="26606"/>
          <ac:spMkLst>
            <pc:docMk/>
            <pc:sldMk cId="1212366208" sldId="266"/>
            <ac:spMk id="37" creationId="{53E5B1A8-3AC9-4BD1-9BBC-78CA94F2D1BA}"/>
          </ac:spMkLst>
        </pc:spChg>
        <pc:picChg chg="add mod ord">
          <ac:chgData name="PREETHI REDDY MARAM" userId="07138580c2f7289c" providerId="LiveId" clId="{A4DB7FBB-9C80-443C-A2FA-F5BB20E7D785}" dt="2024-04-25T12:32:38.017" v="205" actId="26606"/>
          <ac:picMkLst>
            <pc:docMk/>
            <pc:sldMk cId="1212366208" sldId="266"/>
            <ac:picMk id="9" creationId="{9ABA9F87-5BFE-786E-3EEF-72ED225C8136}"/>
          </ac:picMkLst>
        </pc:picChg>
      </pc:sldChg>
      <pc:sldChg chg="addSp delSp modSp add mod ord">
        <pc:chgData name="PREETHI REDDY MARAM" userId="07138580c2f7289c" providerId="LiveId" clId="{A4DB7FBB-9C80-443C-A2FA-F5BB20E7D785}" dt="2024-04-25T13:41:43.529" v="526" actId="255"/>
        <pc:sldMkLst>
          <pc:docMk/>
          <pc:sldMk cId="3123789788" sldId="267"/>
        </pc:sldMkLst>
        <pc:spChg chg="mod">
          <ac:chgData name="PREETHI REDDY MARAM" userId="07138580c2f7289c" providerId="LiveId" clId="{A4DB7FBB-9C80-443C-A2FA-F5BB20E7D785}" dt="2024-04-25T13:38:41.144" v="329" actId="20577"/>
          <ac:spMkLst>
            <pc:docMk/>
            <pc:sldMk cId="3123789788" sldId="267"/>
            <ac:spMk id="2" creationId="{77C4E327-254D-0085-2ACD-58BD35370909}"/>
          </ac:spMkLst>
        </pc:spChg>
        <pc:spChg chg="add mod">
          <ac:chgData name="PREETHI REDDY MARAM" userId="07138580c2f7289c" providerId="LiveId" clId="{A4DB7FBB-9C80-443C-A2FA-F5BB20E7D785}" dt="2024-04-25T13:41:43.529" v="526" actId="255"/>
          <ac:spMkLst>
            <pc:docMk/>
            <pc:sldMk cId="3123789788" sldId="267"/>
            <ac:spMk id="4" creationId="{138EAB5E-BF89-A7AB-9511-FA25C9B67ACF}"/>
          </ac:spMkLst>
        </pc:spChg>
        <pc:spChg chg="add del mod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4" creationId="{5600D15D-0760-FC94-3BA8-917D5A01CE32}"/>
          </ac:spMkLst>
        </pc:spChg>
        <pc:spChg chg="del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10" creationId="{A8384FB5-9ADC-4DDC-881B-597D56F5B15D}"/>
          </ac:spMkLst>
        </pc:spChg>
        <pc:spChg chg="del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12" creationId="{1199E1B1-A8C0-4FE8-A5A8-1CB41D69F857}"/>
          </ac:spMkLst>
        </pc:spChg>
        <pc:spChg chg="del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14" creationId="{84A8DE83-DE75-4B41-9DB4-A7EC0B0DEC0B}"/>
          </ac:spMkLst>
        </pc:spChg>
        <pc:spChg chg="del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16" creationId="{A7009A0A-BEF5-4EAC-AF15-E4F9F002E239}"/>
          </ac:spMkLst>
        </pc:spChg>
        <pc:spChg chg="add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21" creationId="{A8384FB5-9ADC-4DDC-881B-597D56F5B15D}"/>
          </ac:spMkLst>
        </pc:spChg>
        <pc:spChg chg="add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23" creationId="{1199E1B1-A8C0-4FE8-A5A8-1CB41D69F857}"/>
          </ac:spMkLst>
        </pc:spChg>
        <pc:spChg chg="add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25" creationId="{84A8DE83-DE75-4B41-9DB4-A7EC0B0DEC0B}"/>
          </ac:spMkLst>
        </pc:spChg>
        <pc:spChg chg="add">
          <ac:chgData name="PREETHI REDDY MARAM" userId="07138580c2f7289c" providerId="LiveId" clId="{A4DB7FBB-9C80-443C-A2FA-F5BB20E7D785}" dt="2024-04-25T12:33:03" v="211" actId="26606"/>
          <ac:spMkLst>
            <pc:docMk/>
            <pc:sldMk cId="3123789788" sldId="267"/>
            <ac:spMk id="27" creationId="{A7009A0A-BEF5-4EAC-AF15-E4F9F002E239}"/>
          </ac:spMkLst>
        </pc:spChg>
        <pc:picChg chg="del">
          <ac:chgData name="PREETHI REDDY MARAM" userId="07138580c2f7289c" providerId="LiveId" clId="{A4DB7FBB-9C80-443C-A2FA-F5BB20E7D785}" dt="2024-04-25T12:32:50.387" v="207" actId="478"/>
          <ac:picMkLst>
            <pc:docMk/>
            <pc:sldMk cId="3123789788" sldId="267"/>
            <ac:picMk id="5" creationId="{2FE30EC9-07C6-4BBE-C53F-C1E1631BB58D}"/>
          </ac:picMkLst>
        </pc:picChg>
        <pc:picChg chg="add del mod">
          <ac:chgData name="PREETHI REDDY MARAM" userId="07138580c2f7289c" providerId="LiveId" clId="{A4DB7FBB-9C80-443C-A2FA-F5BB20E7D785}" dt="2024-04-25T13:38:33.595" v="319" actId="478"/>
          <ac:picMkLst>
            <pc:docMk/>
            <pc:sldMk cId="3123789788" sldId="267"/>
            <ac:picMk id="7" creationId="{267CE99C-C681-FE68-3430-A175E0451CB0}"/>
          </ac:picMkLst>
        </pc:picChg>
      </pc:sldChg>
      <pc:sldChg chg="addSp delSp modSp new mod setBg">
        <pc:chgData name="PREETHI REDDY MARAM" userId="07138580c2f7289c" providerId="LiveId" clId="{A4DB7FBB-9C80-443C-A2FA-F5BB20E7D785}" dt="2024-04-25T12:36:58.688" v="254" actId="255"/>
        <pc:sldMkLst>
          <pc:docMk/>
          <pc:sldMk cId="344926612" sldId="268"/>
        </pc:sldMkLst>
        <pc:spChg chg="add del mod">
          <ac:chgData name="PREETHI REDDY MARAM" userId="07138580c2f7289c" providerId="LiveId" clId="{A4DB7FBB-9C80-443C-A2FA-F5BB20E7D785}" dt="2024-04-25T12:34:59.099" v="247" actId="478"/>
          <ac:spMkLst>
            <pc:docMk/>
            <pc:sldMk cId="344926612" sldId="268"/>
            <ac:spMk id="2" creationId="{A466DABB-8135-C666-68DC-EC021546F7DB}"/>
          </ac:spMkLst>
        </pc:spChg>
        <pc:spChg chg="mod">
          <ac:chgData name="PREETHI REDDY MARAM" userId="07138580c2f7289c" providerId="LiveId" clId="{A4DB7FBB-9C80-443C-A2FA-F5BB20E7D785}" dt="2024-04-25T12:36:58.688" v="254" actId="255"/>
          <ac:spMkLst>
            <pc:docMk/>
            <pc:sldMk cId="344926612" sldId="268"/>
            <ac:spMk id="3" creationId="{F3FB3172-9953-4AC4-B612-CEA11F1CA87F}"/>
          </ac:spMkLst>
        </pc:spChg>
        <pc:spChg chg="add del">
          <ac:chgData name="PREETHI REDDY MARAM" userId="07138580c2f7289c" providerId="LiveId" clId="{A4DB7FBB-9C80-443C-A2FA-F5BB20E7D785}" dt="2024-04-25T12:36:21.278" v="250" actId="26606"/>
          <ac:spMkLst>
            <pc:docMk/>
            <pc:sldMk cId="344926612" sldId="268"/>
            <ac:spMk id="6" creationId="{5D7F64A8-D625-4F61-A290-B499BB62ACFF}"/>
          </ac:spMkLst>
        </pc:spChg>
        <pc:spChg chg="add del">
          <ac:chgData name="PREETHI REDDY MARAM" userId="07138580c2f7289c" providerId="LiveId" clId="{A4DB7FBB-9C80-443C-A2FA-F5BB20E7D785}" dt="2024-04-25T12:34:57.058" v="246" actId="26606"/>
          <ac:spMkLst>
            <pc:docMk/>
            <pc:sldMk cId="344926612" sldId="268"/>
            <ac:spMk id="9" creationId="{3ECBE1F1-D69B-4AFA-ABD5-8E41720EF6DE}"/>
          </ac:spMkLst>
        </pc:spChg>
        <pc:spChg chg="add del">
          <ac:chgData name="PREETHI REDDY MARAM" userId="07138580c2f7289c" providerId="LiveId" clId="{A4DB7FBB-9C80-443C-A2FA-F5BB20E7D785}" dt="2024-04-25T12:34:32.099" v="242" actId="26606"/>
          <ac:spMkLst>
            <pc:docMk/>
            <pc:sldMk cId="344926612" sldId="268"/>
            <ac:spMk id="10" creationId="{EDDBB197-D710-4A4F-A9CA-FD2177498BE8}"/>
          </ac:spMkLst>
        </pc:spChg>
        <pc:spChg chg="add del">
          <ac:chgData name="PREETHI REDDY MARAM" userId="07138580c2f7289c" providerId="LiveId" clId="{A4DB7FBB-9C80-443C-A2FA-F5BB20E7D785}" dt="2024-04-25T12:34:57.058" v="246" actId="26606"/>
          <ac:spMkLst>
            <pc:docMk/>
            <pc:sldMk cId="344926612" sldId="268"/>
            <ac:spMk id="11" creationId="{603A6265-E10C-4B85-9C20-E75FCAF9CC63}"/>
          </ac:spMkLst>
        </pc:spChg>
        <pc:spChg chg="add del">
          <ac:chgData name="PREETHI REDDY MARAM" userId="07138580c2f7289c" providerId="LiveId" clId="{A4DB7FBB-9C80-443C-A2FA-F5BB20E7D785}" dt="2024-04-25T12:34:32.099" v="242" actId="26606"/>
          <ac:spMkLst>
            <pc:docMk/>
            <pc:sldMk cId="344926612" sldId="268"/>
            <ac:spMk id="12" creationId="{975D1CFA-2CDB-4B64-BD9F-85744E8DA12F}"/>
          </ac:spMkLst>
        </pc:spChg>
        <pc:spChg chg="add">
          <ac:chgData name="PREETHI REDDY MARAM" userId="07138580c2f7289c" providerId="LiveId" clId="{A4DB7FBB-9C80-443C-A2FA-F5BB20E7D785}" dt="2024-04-25T12:36:21.278" v="250" actId="26606"/>
          <ac:spMkLst>
            <pc:docMk/>
            <pc:sldMk cId="344926612" sldId="268"/>
            <ac:spMk id="18" creationId="{85F55C16-BC21-49EF-A4FF-C3155BB93BD3}"/>
          </ac:spMkLst>
        </pc:spChg>
        <pc:spChg chg="add">
          <ac:chgData name="PREETHI REDDY MARAM" userId="07138580c2f7289c" providerId="LiveId" clId="{A4DB7FBB-9C80-443C-A2FA-F5BB20E7D785}" dt="2024-04-25T12:36:21.278" v="250" actId="26606"/>
          <ac:spMkLst>
            <pc:docMk/>
            <pc:sldMk cId="344926612" sldId="268"/>
            <ac:spMk id="20" creationId="{0C5F069E-AFE6-4825-8945-46F2918A5019}"/>
          </ac:spMkLst>
        </pc:spChg>
        <pc:grpChg chg="add del">
          <ac:chgData name="PREETHI REDDY MARAM" userId="07138580c2f7289c" providerId="LiveId" clId="{A4DB7FBB-9C80-443C-A2FA-F5BB20E7D785}" dt="2024-04-25T12:34:32.099" v="242" actId="26606"/>
          <ac:grpSpMkLst>
            <pc:docMk/>
            <pc:sldMk cId="344926612" sldId="268"/>
            <ac:grpSpMk id="14" creationId="{25EE5136-01F1-466C-962D-BA9B4C6757AA}"/>
          </ac:grpSpMkLst>
        </pc:grpChg>
        <pc:picChg chg="add del">
          <ac:chgData name="PREETHI REDDY MARAM" userId="07138580c2f7289c" providerId="LiveId" clId="{A4DB7FBB-9C80-443C-A2FA-F5BB20E7D785}" dt="2024-04-25T12:34:57.058" v="246" actId="26606"/>
          <ac:picMkLst>
            <pc:docMk/>
            <pc:sldMk cId="344926612" sldId="268"/>
            <ac:picMk id="5" creationId="{F78AD6E2-6BCF-B479-DB3F-D8F4031456AF}"/>
          </ac:picMkLst>
        </pc:picChg>
        <pc:picChg chg="add del">
          <ac:chgData name="PREETHI REDDY MARAM" userId="07138580c2f7289c" providerId="LiveId" clId="{A4DB7FBB-9C80-443C-A2FA-F5BB20E7D785}" dt="2024-04-25T12:34:32.099" v="242" actId="26606"/>
          <ac:picMkLst>
            <pc:docMk/>
            <pc:sldMk cId="344926612" sldId="268"/>
            <ac:picMk id="7" creationId="{267571A8-4F2B-F9E6-86A2-62CFC4334A4E}"/>
          </ac:picMkLst>
        </pc:picChg>
        <pc:picChg chg="add mod">
          <ac:chgData name="PREETHI REDDY MARAM" userId="07138580c2f7289c" providerId="LiveId" clId="{A4DB7FBB-9C80-443C-A2FA-F5BB20E7D785}" dt="2024-04-25T12:36:21.278" v="250" actId="26606"/>
          <ac:picMkLst>
            <pc:docMk/>
            <pc:sldMk cId="344926612" sldId="268"/>
            <ac:picMk id="8" creationId="{5FC451C5-C20D-3AA3-D405-F297B8692A8C}"/>
          </ac:picMkLst>
        </pc:picChg>
        <pc:picChg chg="add del">
          <ac:chgData name="PREETHI REDDY MARAM" userId="07138580c2f7289c" providerId="LiveId" clId="{A4DB7FBB-9C80-443C-A2FA-F5BB20E7D785}" dt="2024-04-25T12:36:21.278" v="250" actId="26606"/>
          <ac:picMkLst>
            <pc:docMk/>
            <pc:sldMk cId="344926612" sldId="268"/>
            <ac:picMk id="13" creationId="{7431C050-4471-4223-BB1D-76FAECCE2001}"/>
          </ac:picMkLst>
        </pc:picChg>
      </pc:sldChg>
      <pc:sldChg chg="add">
        <pc:chgData name="PREETHI REDDY MARAM" userId="07138580c2f7289c" providerId="LiveId" clId="{A4DB7FBB-9C80-443C-A2FA-F5BB20E7D785}" dt="2024-04-25T13:38:28.922" v="318" actId="2890"/>
        <pc:sldMkLst>
          <pc:docMk/>
          <pc:sldMk cId="25491218" sldId="26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DD869-E7BF-40FA-ADCF-18F813B9A4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27E894-B160-4BE5-9E46-772BEE2E4480}">
      <dgm:prSet/>
      <dgm:spPr/>
      <dgm:t>
        <a:bodyPr/>
        <a:lstStyle/>
        <a:p>
          <a:r>
            <a:rPr lang="en-US"/>
            <a:t>A Telecom Company.</a:t>
          </a:r>
        </a:p>
      </dgm:t>
    </dgm:pt>
    <dgm:pt modelId="{86A136AB-866A-4F4D-9763-DD7C70D9BB7C}" type="parTrans" cxnId="{14B71FBE-BF0C-4E0C-A5EA-20718ED3B859}">
      <dgm:prSet/>
      <dgm:spPr/>
      <dgm:t>
        <a:bodyPr/>
        <a:lstStyle/>
        <a:p>
          <a:endParaRPr lang="en-US"/>
        </a:p>
      </dgm:t>
    </dgm:pt>
    <dgm:pt modelId="{FE93FBD5-F703-4F4E-8B81-8C68D28B5D68}" type="sibTrans" cxnId="{14B71FBE-BF0C-4E0C-A5EA-20718ED3B859}">
      <dgm:prSet/>
      <dgm:spPr/>
      <dgm:t>
        <a:bodyPr/>
        <a:lstStyle/>
        <a:p>
          <a:endParaRPr lang="en-US"/>
        </a:p>
      </dgm:t>
    </dgm:pt>
    <dgm:pt modelId="{8F311CC1-6010-47B0-8A09-EEBBDDE9AE8B}">
      <dgm:prSet/>
      <dgm:spPr/>
      <dgm:t>
        <a:bodyPr/>
        <a:lstStyle/>
        <a:p>
          <a:r>
            <a:rPr lang="en-US" dirty="0"/>
            <a:t>BUSINESS PROBLEM:</a:t>
          </a:r>
        </a:p>
      </dgm:t>
    </dgm:pt>
    <dgm:pt modelId="{7DA19B59-93A4-4E28-B177-F42B473AB692}" type="parTrans" cxnId="{1D300D57-B255-4366-B62A-65D29B4E44E2}">
      <dgm:prSet/>
      <dgm:spPr/>
      <dgm:t>
        <a:bodyPr/>
        <a:lstStyle/>
        <a:p>
          <a:endParaRPr lang="en-US"/>
        </a:p>
      </dgm:t>
    </dgm:pt>
    <dgm:pt modelId="{9D3BA394-B9EB-473A-AFAA-55EC8B2AFB8D}" type="sibTrans" cxnId="{1D300D57-B255-4366-B62A-65D29B4E44E2}">
      <dgm:prSet/>
      <dgm:spPr/>
      <dgm:t>
        <a:bodyPr/>
        <a:lstStyle/>
        <a:p>
          <a:endParaRPr lang="en-US"/>
        </a:p>
      </dgm:t>
    </dgm:pt>
    <dgm:pt modelId="{61968C4B-6280-40C7-A01E-F76F28BE73F9}">
      <dgm:prSet/>
      <dgm:spPr/>
      <dgm:t>
        <a:bodyPr/>
        <a:lstStyle/>
        <a:p>
          <a:r>
            <a:rPr lang="en-US"/>
            <a:t>Reducing the Customer Churn by analyzing the data.</a:t>
          </a:r>
        </a:p>
      </dgm:t>
    </dgm:pt>
    <dgm:pt modelId="{19869686-C106-4669-8BF2-4455DBDDAD8C}" type="parTrans" cxnId="{98C546DB-09BB-4F83-8C4D-413E4589F182}">
      <dgm:prSet/>
      <dgm:spPr/>
      <dgm:t>
        <a:bodyPr/>
        <a:lstStyle/>
        <a:p>
          <a:endParaRPr lang="en-US"/>
        </a:p>
      </dgm:t>
    </dgm:pt>
    <dgm:pt modelId="{111EB794-7437-4C34-B6D8-EBFDEF4B4FD2}" type="sibTrans" cxnId="{98C546DB-09BB-4F83-8C4D-413E4589F182}">
      <dgm:prSet/>
      <dgm:spPr/>
      <dgm:t>
        <a:bodyPr/>
        <a:lstStyle/>
        <a:p>
          <a:endParaRPr lang="en-US"/>
        </a:p>
      </dgm:t>
    </dgm:pt>
    <dgm:pt modelId="{8829C2ED-66CD-4DBC-A4EC-5FA458833B86}" type="pres">
      <dgm:prSet presAssocID="{A1EDD869-E7BF-40FA-ADCF-18F813B9A424}" presName="root" presStyleCnt="0">
        <dgm:presLayoutVars>
          <dgm:dir/>
          <dgm:resizeHandles val="exact"/>
        </dgm:presLayoutVars>
      </dgm:prSet>
      <dgm:spPr/>
    </dgm:pt>
    <dgm:pt modelId="{8AE03B83-4667-4962-AE08-8713EE896C30}" type="pres">
      <dgm:prSet presAssocID="{DB27E894-B160-4BE5-9E46-772BEE2E4480}" presName="compNode" presStyleCnt="0"/>
      <dgm:spPr/>
    </dgm:pt>
    <dgm:pt modelId="{7E145E6B-CE14-4B2D-94B8-96541FA46A25}" type="pres">
      <dgm:prSet presAssocID="{DB27E894-B160-4BE5-9E46-772BEE2E44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42E5B958-FE63-44EF-807F-0E88B5D33C2B}" type="pres">
      <dgm:prSet presAssocID="{DB27E894-B160-4BE5-9E46-772BEE2E4480}" presName="spaceRect" presStyleCnt="0"/>
      <dgm:spPr/>
    </dgm:pt>
    <dgm:pt modelId="{075CC527-B90A-468F-985E-B3B2C0C15DB0}" type="pres">
      <dgm:prSet presAssocID="{DB27E894-B160-4BE5-9E46-772BEE2E4480}" presName="textRect" presStyleLbl="revTx" presStyleIdx="0" presStyleCnt="3">
        <dgm:presLayoutVars>
          <dgm:chMax val="1"/>
          <dgm:chPref val="1"/>
        </dgm:presLayoutVars>
      </dgm:prSet>
      <dgm:spPr/>
    </dgm:pt>
    <dgm:pt modelId="{9FCEB3BB-E2AE-4F1B-9BEE-159D3E5B28EC}" type="pres">
      <dgm:prSet presAssocID="{FE93FBD5-F703-4F4E-8B81-8C68D28B5D68}" presName="sibTrans" presStyleCnt="0"/>
      <dgm:spPr/>
    </dgm:pt>
    <dgm:pt modelId="{4E418C6D-2D4E-4CE1-B647-7948E89CA1EF}" type="pres">
      <dgm:prSet presAssocID="{8F311CC1-6010-47B0-8A09-EEBBDDE9AE8B}" presName="compNode" presStyleCnt="0"/>
      <dgm:spPr/>
    </dgm:pt>
    <dgm:pt modelId="{B102772F-0501-4CA4-A5E8-55222720A886}" type="pres">
      <dgm:prSet presAssocID="{8F311CC1-6010-47B0-8A09-EEBBDDE9AE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71CBBDD-0D45-4137-A446-C44F4CF29435}" type="pres">
      <dgm:prSet presAssocID="{8F311CC1-6010-47B0-8A09-EEBBDDE9AE8B}" presName="spaceRect" presStyleCnt="0"/>
      <dgm:spPr/>
    </dgm:pt>
    <dgm:pt modelId="{EC1A0C40-A565-4EE5-B5FF-9731B4E73599}" type="pres">
      <dgm:prSet presAssocID="{8F311CC1-6010-47B0-8A09-EEBBDDE9AE8B}" presName="textRect" presStyleLbl="revTx" presStyleIdx="1" presStyleCnt="3">
        <dgm:presLayoutVars>
          <dgm:chMax val="1"/>
          <dgm:chPref val="1"/>
        </dgm:presLayoutVars>
      </dgm:prSet>
      <dgm:spPr/>
    </dgm:pt>
    <dgm:pt modelId="{0B1A5F0F-E9B0-47D5-A718-2073B11E4B94}" type="pres">
      <dgm:prSet presAssocID="{9D3BA394-B9EB-473A-AFAA-55EC8B2AFB8D}" presName="sibTrans" presStyleCnt="0"/>
      <dgm:spPr/>
    </dgm:pt>
    <dgm:pt modelId="{E5A12194-1305-4712-8B82-F9D1A8231EE4}" type="pres">
      <dgm:prSet presAssocID="{61968C4B-6280-40C7-A01E-F76F28BE73F9}" presName="compNode" presStyleCnt="0"/>
      <dgm:spPr/>
    </dgm:pt>
    <dgm:pt modelId="{3DB488DA-B04B-4724-9634-0A5F46723589}" type="pres">
      <dgm:prSet presAssocID="{61968C4B-6280-40C7-A01E-F76F28BE73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075483-3AED-474D-AAB6-219CD40FF888}" type="pres">
      <dgm:prSet presAssocID="{61968C4B-6280-40C7-A01E-F76F28BE73F9}" presName="spaceRect" presStyleCnt="0"/>
      <dgm:spPr/>
    </dgm:pt>
    <dgm:pt modelId="{3319BE51-1C53-403D-A8A9-BA7398020832}" type="pres">
      <dgm:prSet presAssocID="{61968C4B-6280-40C7-A01E-F76F28BE73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CD6250-1528-4996-956A-5F251D7486F9}" type="presOf" srcId="{61968C4B-6280-40C7-A01E-F76F28BE73F9}" destId="{3319BE51-1C53-403D-A8A9-BA7398020832}" srcOrd="0" destOrd="0" presId="urn:microsoft.com/office/officeart/2018/2/layout/IconLabelList"/>
    <dgm:cxn modelId="{1D300D57-B255-4366-B62A-65D29B4E44E2}" srcId="{A1EDD869-E7BF-40FA-ADCF-18F813B9A424}" destId="{8F311CC1-6010-47B0-8A09-EEBBDDE9AE8B}" srcOrd="1" destOrd="0" parTransId="{7DA19B59-93A4-4E28-B177-F42B473AB692}" sibTransId="{9D3BA394-B9EB-473A-AFAA-55EC8B2AFB8D}"/>
    <dgm:cxn modelId="{18BAAC9C-99C2-4540-82AD-0A5415A973B8}" type="presOf" srcId="{A1EDD869-E7BF-40FA-ADCF-18F813B9A424}" destId="{8829C2ED-66CD-4DBC-A4EC-5FA458833B86}" srcOrd="0" destOrd="0" presId="urn:microsoft.com/office/officeart/2018/2/layout/IconLabelList"/>
    <dgm:cxn modelId="{B2DFA59E-BB06-4EB4-AB56-1B8F72E10B4C}" type="presOf" srcId="{8F311CC1-6010-47B0-8A09-EEBBDDE9AE8B}" destId="{EC1A0C40-A565-4EE5-B5FF-9731B4E73599}" srcOrd="0" destOrd="0" presId="urn:microsoft.com/office/officeart/2018/2/layout/IconLabelList"/>
    <dgm:cxn modelId="{14B71FBE-BF0C-4E0C-A5EA-20718ED3B859}" srcId="{A1EDD869-E7BF-40FA-ADCF-18F813B9A424}" destId="{DB27E894-B160-4BE5-9E46-772BEE2E4480}" srcOrd="0" destOrd="0" parTransId="{86A136AB-866A-4F4D-9763-DD7C70D9BB7C}" sibTransId="{FE93FBD5-F703-4F4E-8B81-8C68D28B5D68}"/>
    <dgm:cxn modelId="{46E81CCE-F2FB-435D-9D83-7806C12A4995}" type="presOf" srcId="{DB27E894-B160-4BE5-9E46-772BEE2E4480}" destId="{075CC527-B90A-468F-985E-B3B2C0C15DB0}" srcOrd="0" destOrd="0" presId="urn:microsoft.com/office/officeart/2018/2/layout/IconLabelList"/>
    <dgm:cxn modelId="{98C546DB-09BB-4F83-8C4D-413E4589F182}" srcId="{A1EDD869-E7BF-40FA-ADCF-18F813B9A424}" destId="{61968C4B-6280-40C7-A01E-F76F28BE73F9}" srcOrd="2" destOrd="0" parTransId="{19869686-C106-4669-8BF2-4455DBDDAD8C}" sibTransId="{111EB794-7437-4C34-B6D8-EBFDEF4B4FD2}"/>
    <dgm:cxn modelId="{C4DB7CF7-C97A-420D-A6B5-D6790B6462DB}" type="presParOf" srcId="{8829C2ED-66CD-4DBC-A4EC-5FA458833B86}" destId="{8AE03B83-4667-4962-AE08-8713EE896C30}" srcOrd="0" destOrd="0" presId="urn:microsoft.com/office/officeart/2018/2/layout/IconLabelList"/>
    <dgm:cxn modelId="{31495BFE-D607-452F-B6DF-3CD222B62E1F}" type="presParOf" srcId="{8AE03B83-4667-4962-AE08-8713EE896C30}" destId="{7E145E6B-CE14-4B2D-94B8-96541FA46A25}" srcOrd="0" destOrd="0" presId="urn:microsoft.com/office/officeart/2018/2/layout/IconLabelList"/>
    <dgm:cxn modelId="{C99CCE57-BE29-485B-A180-AD4A8EE14753}" type="presParOf" srcId="{8AE03B83-4667-4962-AE08-8713EE896C30}" destId="{42E5B958-FE63-44EF-807F-0E88B5D33C2B}" srcOrd="1" destOrd="0" presId="urn:microsoft.com/office/officeart/2018/2/layout/IconLabelList"/>
    <dgm:cxn modelId="{3525E94B-5F5F-4813-BC14-72A4B1C6E7C0}" type="presParOf" srcId="{8AE03B83-4667-4962-AE08-8713EE896C30}" destId="{075CC527-B90A-468F-985E-B3B2C0C15DB0}" srcOrd="2" destOrd="0" presId="urn:microsoft.com/office/officeart/2018/2/layout/IconLabelList"/>
    <dgm:cxn modelId="{61A874D3-1A9B-4AA0-ACBB-05AB0A29341F}" type="presParOf" srcId="{8829C2ED-66CD-4DBC-A4EC-5FA458833B86}" destId="{9FCEB3BB-E2AE-4F1B-9BEE-159D3E5B28EC}" srcOrd="1" destOrd="0" presId="urn:microsoft.com/office/officeart/2018/2/layout/IconLabelList"/>
    <dgm:cxn modelId="{8275D864-72A4-4A8F-837F-E148EBAE1C9E}" type="presParOf" srcId="{8829C2ED-66CD-4DBC-A4EC-5FA458833B86}" destId="{4E418C6D-2D4E-4CE1-B647-7948E89CA1EF}" srcOrd="2" destOrd="0" presId="urn:microsoft.com/office/officeart/2018/2/layout/IconLabelList"/>
    <dgm:cxn modelId="{12A5FD5B-8101-4DF6-8AA3-EA71C7CC62E0}" type="presParOf" srcId="{4E418C6D-2D4E-4CE1-B647-7948E89CA1EF}" destId="{B102772F-0501-4CA4-A5E8-55222720A886}" srcOrd="0" destOrd="0" presId="urn:microsoft.com/office/officeart/2018/2/layout/IconLabelList"/>
    <dgm:cxn modelId="{AC431F15-2582-4F97-A070-5A23F5935318}" type="presParOf" srcId="{4E418C6D-2D4E-4CE1-B647-7948E89CA1EF}" destId="{D71CBBDD-0D45-4137-A446-C44F4CF29435}" srcOrd="1" destOrd="0" presId="urn:microsoft.com/office/officeart/2018/2/layout/IconLabelList"/>
    <dgm:cxn modelId="{35B89624-C64C-44EF-8F31-449F861CF181}" type="presParOf" srcId="{4E418C6D-2D4E-4CE1-B647-7948E89CA1EF}" destId="{EC1A0C40-A565-4EE5-B5FF-9731B4E73599}" srcOrd="2" destOrd="0" presId="urn:microsoft.com/office/officeart/2018/2/layout/IconLabelList"/>
    <dgm:cxn modelId="{FF7114F2-5370-4AE6-B9BA-4A02365F61E9}" type="presParOf" srcId="{8829C2ED-66CD-4DBC-A4EC-5FA458833B86}" destId="{0B1A5F0F-E9B0-47D5-A718-2073B11E4B94}" srcOrd="3" destOrd="0" presId="urn:microsoft.com/office/officeart/2018/2/layout/IconLabelList"/>
    <dgm:cxn modelId="{6E895179-4525-44EF-8641-AE3AF9368AD7}" type="presParOf" srcId="{8829C2ED-66CD-4DBC-A4EC-5FA458833B86}" destId="{E5A12194-1305-4712-8B82-F9D1A8231EE4}" srcOrd="4" destOrd="0" presId="urn:microsoft.com/office/officeart/2018/2/layout/IconLabelList"/>
    <dgm:cxn modelId="{C447B8A2-6905-4734-AA78-50786CD577CB}" type="presParOf" srcId="{E5A12194-1305-4712-8B82-F9D1A8231EE4}" destId="{3DB488DA-B04B-4724-9634-0A5F46723589}" srcOrd="0" destOrd="0" presId="urn:microsoft.com/office/officeart/2018/2/layout/IconLabelList"/>
    <dgm:cxn modelId="{F73D7C44-5F40-4D8B-8AB4-8581D3131019}" type="presParOf" srcId="{E5A12194-1305-4712-8B82-F9D1A8231EE4}" destId="{A9075483-3AED-474D-AAB6-219CD40FF888}" srcOrd="1" destOrd="0" presId="urn:microsoft.com/office/officeart/2018/2/layout/IconLabelList"/>
    <dgm:cxn modelId="{F0AC1755-AB09-45B4-BC91-988775BA755D}" type="presParOf" srcId="{E5A12194-1305-4712-8B82-F9D1A8231EE4}" destId="{3319BE51-1C53-403D-A8A9-BA73980208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A4916-C38A-4575-BA3F-089B0842D8B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B4BD99-90EF-4A4D-9CEC-2AECAF46BF8F}">
      <dgm:prSet/>
      <dgm:spPr/>
      <dgm:t>
        <a:bodyPr/>
        <a:lstStyle/>
        <a:p>
          <a:r>
            <a:rPr lang="en-US"/>
            <a:t>Also known as Customer Churn.</a:t>
          </a:r>
        </a:p>
      </dgm:t>
    </dgm:pt>
    <dgm:pt modelId="{A88B9F2E-B239-4044-94E0-74A2B2664F4C}" type="parTrans" cxnId="{B401B332-3457-4C57-9F11-F2F95AAD0458}">
      <dgm:prSet/>
      <dgm:spPr/>
      <dgm:t>
        <a:bodyPr/>
        <a:lstStyle/>
        <a:p>
          <a:endParaRPr lang="en-US"/>
        </a:p>
      </dgm:t>
    </dgm:pt>
    <dgm:pt modelId="{3A5F424A-6F88-4AD2-BCC0-12E4E7BBDA8E}" type="sibTrans" cxnId="{B401B332-3457-4C57-9F11-F2F95AAD0458}">
      <dgm:prSet/>
      <dgm:spPr/>
      <dgm:t>
        <a:bodyPr/>
        <a:lstStyle/>
        <a:p>
          <a:endParaRPr lang="en-US"/>
        </a:p>
      </dgm:t>
    </dgm:pt>
    <dgm:pt modelId="{DCEEF2B9-E7EB-4B92-8893-3184F6F45C2A}">
      <dgm:prSet/>
      <dgm:spPr/>
      <dgm:t>
        <a:bodyPr/>
        <a:lstStyle/>
        <a:p>
          <a:r>
            <a:rPr lang="en-US"/>
            <a:t>It is defined as the rate at which the customers stop business with an entity.</a:t>
          </a:r>
        </a:p>
      </dgm:t>
    </dgm:pt>
    <dgm:pt modelId="{CD54DCD4-32E8-478E-BFA0-25C9A6DA58FB}" type="parTrans" cxnId="{8AE802EF-54BE-4FC8-B80B-58EB6649FB92}">
      <dgm:prSet/>
      <dgm:spPr/>
      <dgm:t>
        <a:bodyPr/>
        <a:lstStyle/>
        <a:p>
          <a:endParaRPr lang="en-US"/>
        </a:p>
      </dgm:t>
    </dgm:pt>
    <dgm:pt modelId="{9FD42BCF-DD84-434A-A7DF-8A1CD82718F1}" type="sibTrans" cxnId="{8AE802EF-54BE-4FC8-B80B-58EB6649FB92}">
      <dgm:prSet/>
      <dgm:spPr/>
      <dgm:t>
        <a:bodyPr/>
        <a:lstStyle/>
        <a:p>
          <a:endParaRPr lang="en-US"/>
        </a:p>
      </dgm:t>
    </dgm:pt>
    <dgm:pt modelId="{B3ACC759-E7A0-4519-8214-BE566B7299E7}">
      <dgm:prSet/>
      <dgm:spPr/>
      <dgm:t>
        <a:bodyPr/>
        <a:lstStyle/>
        <a:p>
          <a:r>
            <a:rPr lang="en-US"/>
            <a:t>Churn Rate = Number of churned customers/Total Number of customers</a:t>
          </a:r>
        </a:p>
      </dgm:t>
    </dgm:pt>
    <dgm:pt modelId="{02DF7F9B-1529-4E2A-A917-AE7619A138E4}" type="parTrans" cxnId="{E58FCB57-8AB9-4E99-8E77-ECEFEA8A6C55}">
      <dgm:prSet/>
      <dgm:spPr/>
      <dgm:t>
        <a:bodyPr/>
        <a:lstStyle/>
        <a:p>
          <a:endParaRPr lang="en-US"/>
        </a:p>
      </dgm:t>
    </dgm:pt>
    <dgm:pt modelId="{9939D026-D22C-448D-965D-B7C2A0095D15}" type="sibTrans" cxnId="{E58FCB57-8AB9-4E99-8E77-ECEFEA8A6C55}">
      <dgm:prSet/>
      <dgm:spPr/>
      <dgm:t>
        <a:bodyPr/>
        <a:lstStyle/>
        <a:p>
          <a:endParaRPr lang="en-US"/>
        </a:p>
      </dgm:t>
    </dgm:pt>
    <dgm:pt modelId="{13CAB558-F979-4092-B09F-A4B00DAE3DC8}" type="pres">
      <dgm:prSet presAssocID="{372A4916-C38A-4575-BA3F-089B0842D8BD}" presName="linear" presStyleCnt="0">
        <dgm:presLayoutVars>
          <dgm:animLvl val="lvl"/>
          <dgm:resizeHandles val="exact"/>
        </dgm:presLayoutVars>
      </dgm:prSet>
      <dgm:spPr/>
    </dgm:pt>
    <dgm:pt modelId="{0B31B055-5E5B-46B5-B988-1F31E60C653B}" type="pres">
      <dgm:prSet presAssocID="{0BB4BD99-90EF-4A4D-9CEC-2AECAF46BF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027DE7-801A-4CDB-A0B4-77A48CEF7D98}" type="pres">
      <dgm:prSet presAssocID="{3A5F424A-6F88-4AD2-BCC0-12E4E7BBDA8E}" presName="spacer" presStyleCnt="0"/>
      <dgm:spPr/>
    </dgm:pt>
    <dgm:pt modelId="{27D1CA39-8C7C-4AB4-AEAF-7ECCE504B96F}" type="pres">
      <dgm:prSet presAssocID="{DCEEF2B9-E7EB-4B92-8893-3184F6F45C2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A0668F-16C7-4F4D-963A-65A2F93F25A3}" type="pres">
      <dgm:prSet presAssocID="{9FD42BCF-DD84-434A-A7DF-8A1CD82718F1}" presName="spacer" presStyleCnt="0"/>
      <dgm:spPr/>
    </dgm:pt>
    <dgm:pt modelId="{5B93E2DC-81BF-48F9-B387-4E2B624F9E37}" type="pres">
      <dgm:prSet presAssocID="{B3ACC759-E7A0-4519-8214-BE566B7299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6A6A09-9DF3-4EBA-98CC-64AC31F62FE2}" type="presOf" srcId="{DCEEF2B9-E7EB-4B92-8893-3184F6F45C2A}" destId="{27D1CA39-8C7C-4AB4-AEAF-7ECCE504B96F}" srcOrd="0" destOrd="0" presId="urn:microsoft.com/office/officeart/2005/8/layout/vList2"/>
    <dgm:cxn modelId="{B401B332-3457-4C57-9F11-F2F95AAD0458}" srcId="{372A4916-C38A-4575-BA3F-089B0842D8BD}" destId="{0BB4BD99-90EF-4A4D-9CEC-2AECAF46BF8F}" srcOrd="0" destOrd="0" parTransId="{A88B9F2E-B239-4044-94E0-74A2B2664F4C}" sibTransId="{3A5F424A-6F88-4AD2-BCC0-12E4E7BBDA8E}"/>
    <dgm:cxn modelId="{E58FCB57-8AB9-4E99-8E77-ECEFEA8A6C55}" srcId="{372A4916-C38A-4575-BA3F-089B0842D8BD}" destId="{B3ACC759-E7A0-4519-8214-BE566B7299E7}" srcOrd="2" destOrd="0" parTransId="{02DF7F9B-1529-4E2A-A917-AE7619A138E4}" sibTransId="{9939D026-D22C-448D-965D-B7C2A0095D15}"/>
    <dgm:cxn modelId="{479468A9-5029-4D9F-9F4F-6652F9F54793}" type="presOf" srcId="{0BB4BD99-90EF-4A4D-9CEC-2AECAF46BF8F}" destId="{0B31B055-5E5B-46B5-B988-1F31E60C653B}" srcOrd="0" destOrd="0" presId="urn:microsoft.com/office/officeart/2005/8/layout/vList2"/>
    <dgm:cxn modelId="{8AE802EF-54BE-4FC8-B80B-58EB6649FB92}" srcId="{372A4916-C38A-4575-BA3F-089B0842D8BD}" destId="{DCEEF2B9-E7EB-4B92-8893-3184F6F45C2A}" srcOrd="1" destOrd="0" parTransId="{CD54DCD4-32E8-478E-BFA0-25C9A6DA58FB}" sibTransId="{9FD42BCF-DD84-434A-A7DF-8A1CD82718F1}"/>
    <dgm:cxn modelId="{C99EA7EF-46F3-4C20-8CC7-5D438D37E36D}" type="presOf" srcId="{372A4916-C38A-4575-BA3F-089B0842D8BD}" destId="{13CAB558-F979-4092-B09F-A4B00DAE3DC8}" srcOrd="0" destOrd="0" presId="urn:microsoft.com/office/officeart/2005/8/layout/vList2"/>
    <dgm:cxn modelId="{257893F7-878A-4B40-86E9-ED4FE60C254D}" type="presOf" srcId="{B3ACC759-E7A0-4519-8214-BE566B7299E7}" destId="{5B93E2DC-81BF-48F9-B387-4E2B624F9E37}" srcOrd="0" destOrd="0" presId="urn:microsoft.com/office/officeart/2005/8/layout/vList2"/>
    <dgm:cxn modelId="{BE58BE47-B4E8-470A-BA09-6FF121629274}" type="presParOf" srcId="{13CAB558-F979-4092-B09F-A4B00DAE3DC8}" destId="{0B31B055-5E5B-46B5-B988-1F31E60C653B}" srcOrd="0" destOrd="0" presId="urn:microsoft.com/office/officeart/2005/8/layout/vList2"/>
    <dgm:cxn modelId="{EEB1801B-DC3B-4E03-8C7A-D0393882C699}" type="presParOf" srcId="{13CAB558-F979-4092-B09F-A4B00DAE3DC8}" destId="{84027DE7-801A-4CDB-A0B4-77A48CEF7D98}" srcOrd="1" destOrd="0" presId="urn:microsoft.com/office/officeart/2005/8/layout/vList2"/>
    <dgm:cxn modelId="{0CACD630-BC57-47A5-8D54-82F41CD28EB7}" type="presParOf" srcId="{13CAB558-F979-4092-B09F-A4B00DAE3DC8}" destId="{27D1CA39-8C7C-4AB4-AEAF-7ECCE504B96F}" srcOrd="2" destOrd="0" presId="urn:microsoft.com/office/officeart/2005/8/layout/vList2"/>
    <dgm:cxn modelId="{20427EBB-25C3-4C86-8501-FF576B06FCFA}" type="presParOf" srcId="{13CAB558-F979-4092-B09F-A4B00DAE3DC8}" destId="{82A0668F-16C7-4F4D-963A-65A2F93F25A3}" srcOrd="3" destOrd="0" presId="urn:microsoft.com/office/officeart/2005/8/layout/vList2"/>
    <dgm:cxn modelId="{1BBF1FCA-909F-4DC4-8F2A-30E9A77176BC}" type="presParOf" srcId="{13CAB558-F979-4092-B09F-A4B00DAE3DC8}" destId="{5B93E2DC-81BF-48F9-B387-4E2B624F9E3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EF65F1-A25F-4E6B-BEF9-1C77FAC97F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D64F4-DC7D-4822-ACC6-3596E6D5F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understand the churn patterns.</a:t>
          </a:r>
        </a:p>
      </dgm:t>
    </dgm:pt>
    <dgm:pt modelId="{878C1651-A9C2-45FF-9333-51894EEFA808}" type="parTrans" cxnId="{54A86838-0633-4B0D-99D7-7AC52752143B}">
      <dgm:prSet/>
      <dgm:spPr/>
      <dgm:t>
        <a:bodyPr/>
        <a:lstStyle/>
        <a:p>
          <a:endParaRPr lang="en-US"/>
        </a:p>
      </dgm:t>
    </dgm:pt>
    <dgm:pt modelId="{5A6C86D1-D0C9-43AD-A5E9-51D5465D2454}" type="sibTrans" cxnId="{54A86838-0633-4B0D-99D7-7AC52752143B}">
      <dgm:prSet/>
      <dgm:spPr/>
      <dgm:t>
        <a:bodyPr/>
        <a:lstStyle/>
        <a:p>
          <a:endParaRPr lang="en-US"/>
        </a:p>
      </dgm:t>
    </dgm:pt>
    <dgm:pt modelId="{DC4E1389-DFD4-44E5-93DB-913CA8DF3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define the key metrics.</a:t>
          </a:r>
        </a:p>
      </dgm:t>
    </dgm:pt>
    <dgm:pt modelId="{A7C84AF9-509F-48D8-9BF9-78AB7D082A80}" type="parTrans" cxnId="{E0C9C9C3-BE5D-455B-B1DF-9AE97794FB87}">
      <dgm:prSet/>
      <dgm:spPr/>
      <dgm:t>
        <a:bodyPr/>
        <a:lstStyle/>
        <a:p>
          <a:endParaRPr lang="en-US"/>
        </a:p>
      </dgm:t>
    </dgm:pt>
    <dgm:pt modelId="{BDA9CADA-6C99-42BA-BFF5-3583EE4326D4}" type="sibTrans" cxnId="{E0C9C9C3-BE5D-455B-B1DF-9AE97794FB87}">
      <dgm:prSet/>
      <dgm:spPr/>
      <dgm:t>
        <a:bodyPr/>
        <a:lstStyle/>
        <a:p>
          <a:endParaRPr lang="en-US"/>
        </a:p>
      </dgm:t>
    </dgm:pt>
    <dgm:pt modelId="{F03B15E8-B4D3-49D6-BC55-AA43E5C4D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identify the pain points.</a:t>
          </a:r>
        </a:p>
      </dgm:t>
    </dgm:pt>
    <dgm:pt modelId="{0656A85B-E80E-4531-9033-B538F7C190AD}" type="parTrans" cxnId="{04F959D2-AEFC-4B01-A81E-5A9AA3BCAFC7}">
      <dgm:prSet/>
      <dgm:spPr/>
      <dgm:t>
        <a:bodyPr/>
        <a:lstStyle/>
        <a:p>
          <a:endParaRPr lang="en-US"/>
        </a:p>
      </dgm:t>
    </dgm:pt>
    <dgm:pt modelId="{1A5356C6-D419-4A93-9C34-04562CBFA977}" type="sibTrans" cxnId="{04F959D2-AEFC-4B01-A81E-5A9AA3BCAFC7}">
      <dgm:prSet/>
      <dgm:spPr/>
      <dgm:t>
        <a:bodyPr/>
        <a:lstStyle/>
        <a:p>
          <a:endParaRPr lang="en-US"/>
        </a:p>
      </dgm:t>
    </dgm:pt>
    <dgm:pt modelId="{082A8E5D-66D0-4352-917F-80EEBC86F7C1}" type="pres">
      <dgm:prSet presAssocID="{CEEF65F1-A25F-4E6B-BEF9-1C77FAC97FD2}" presName="root" presStyleCnt="0">
        <dgm:presLayoutVars>
          <dgm:dir/>
          <dgm:resizeHandles val="exact"/>
        </dgm:presLayoutVars>
      </dgm:prSet>
      <dgm:spPr/>
    </dgm:pt>
    <dgm:pt modelId="{98FB3B61-7BD0-49AE-8084-1D0D32C4C775}" type="pres">
      <dgm:prSet presAssocID="{0E5D64F4-DC7D-4822-ACC6-3596E6D5FE48}" presName="compNode" presStyleCnt="0"/>
      <dgm:spPr/>
    </dgm:pt>
    <dgm:pt modelId="{45028DDA-10E3-49CB-880D-A5E35D2F9875}" type="pres">
      <dgm:prSet presAssocID="{0E5D64F4-DC7D-4822-ACC6-3596E6D5FE48}" presName="bgRect" presStyleLbl="bgShp" presStyleIdx="0" presStyleCnt="3"/>
      <dgm:spPr/>
    </dgm:pt>
    <dgm:pt modelId="{E652BF4D-6BC6-48D0-9714-BA4CC552B63D}" type="pres">
      <dgm:prSet presAssocID="{0E5D64F4-DC7D-4822-ACC6-3596E6D5FE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1CB0C67-B800-4E50-9C3C-840699311196}" type="pres">
      <dgm:prSet presAssocID="{0E5D64F4-DC7D-4822-ACC6-3596E6D5FE48}" presName="spaceRect" presStyleCnt="0"/>
      <dgm:spPr/>
    </dgm:pt>
    <dgm:pt modelId="{9ADF04EC-AB2A-4E72-A919-7A67B3F79630}" type="pres">
      <dgm:prSet presAssocID="{0E5D64F4-DC7D-4822-ACC6-3596E6D5FE48}" presName="parTx" presStyleLbl="revTx" presStyleIdx="0" presStyleCnt="3">
        <dgm:presLayoutVars>
          <dgm:chMax val="0"/>
          <dgm:chPref val="0"/>
        </dgm:presLayoutVars>
      </dgm:prSet>
      <dgm:spPr/>
    </dgm:pt>
    <dgm:pt modelId="{22528ABB-A979-49D3-9D29-49CEAB0CD8DC}" type="pres">
      <dgm:prSet presAssocID="{5A6C86D1-D0C9-43AD-A5E9-51D5465D2454}" presName="sibTrans" presStyleCnt="0"/>
      <dgm:spPr/>
    </dgm:pt>
    <dgm:pt modelId="{AD9117E7-9B5C-484E-A572-E6BCDD142363}" type="pres">
      <dgm:prSet presAssocID="{DC4E1389-DFD4-44E5-93DB-913CA8DF3216}" presName="compNode" presStyleCnt="0"/>
      <dgm:spPr/>
    </dgm:pt>
    <dgm:pt modelId="{2BB3E460-3389-469F-AB93-14911052FB96}" type="pres">
      <dgm:prSet presAssocID="{DC4E1389-DFD4-44E5-93DB-913CA8DF3216}" presName="bgRect" presStyleLbl="bgShp" presStyleIdx="1" presStyleCnt="3"/>
      <dgm:spPr/>
    </dgm:pt>
    <dgm:pt modelId="{1F8815FF-EA44-4C93-8B29-FF18BECB8FEC}" type="pres">
      <dgm:prSet presAssocID="{DC4E1389-DFD4-44E5-93DB-913CA8DF32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7DA432-3390-42CE-9B75-31E24B153418}" type="pres">
      <dgm:prSet presAssocID="{DC4E1389-DFD4-44E5-93DB-913CA8DF3216}" presName="spaceRect" presStyleCnt="0"/>
      <dgm:spPr/>
    </dgm:pt>
    <dgm:pt modelId="{1DB44507-1E3B-47A2-A3C8-B392C45C3E34}" type="pres">
      <dgm:prSet presAssocID="{DC4E1389-DFD4-44E5-93DB-913CA8DF3216}" presName="parTx" presStyleLbl="revTx" presStyleIdx="1" presStyleCnt="3">
        <dgm:presLayoutVars>
          <dgm:chMax val="0"/>
          <dgm:chPref val="0"/>
        </dgm:presLayoutVars>
      </dgm:prSet>
      <dgm:spPr/>
    </dgm:pt>
    <dgm:pt modelId="{7D8040BE-2DEF-4BE5-9FA8-4C146DA33A06}" type="pres">
      <dgm:prSet presAssocID="{BDA9CADA-6C99-42BA-BFF5-3583EE4326D4}" presName="sibTrans" presStyleCnt="0"/>
      <dgm:spPr/>
    </dgm:pt>
    <dgm:pt modelId="{84CFA7F5-EB75-4E26-9FA2-90129CEBC46A}" type="pres">
      <dgm:prSet presAssocID="{F03B15E8-B4D3-49D6-BC55-AA43E5C4DC33}" presName="compNode" presStyleCnt="0"/>
      <dgm:spPr/>
    </dgm:pt>
    <dgm:pt modelId="{99D69EA3-2B84-44A4-83AB-66068DDFB044}" type="pres">
      <dgm:prSet presAssocID="{F03B15E8-B4D3-49D6-BC55-AA43E5C4DC33}" presName="bgRect" presStyleLbl="bgShp" presStyleIdx="2" presStyleCnt="3"/>
      <dgm:spPr/>
    </dgm:pt>
    <dgm:pt modelId="{CAA6F643-98B0-4353-A70C-F87406CD6C44}" type="pres">
      <dgm:prSet presAssocID="{F03B15E8-B4D3-49D6-BC55-AA43E5C4DC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921F6DEC-E3D5-48CC-B7AA-6AD410418876}" type="pres">
      <dgm:prSet presAssocID="{F03B15E8-B4D3-49D6-BC55-AA43E5C4DC33}" presName="spaceRect" presStyleCnt="0"/>
      <dgm:spPr/>
    </dgm:pt>
    <dgm:pt modelId="{5A20072D-C271-403C-BD55-04A18D863F4B}" type="pres">
      <dgm:prSet presAssocID="{F03B15E8-B4D3-49D6-BC55-AA43E5C4DC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0CD11A-0FA8-4188-AFB4-57388C1F82D6}" type="presOf" srcId="{DC4E1389-DFD4-44E5-93DB-913CA8DF3216}" destId="{1DB44507-1E3B-47A2-A3C8-B392C45C3E34}" srcOrd="0" destOrd="0" presId="urn:microsoft.com/office/officeart/2018/2/layout/IconVerticalSolidList"/>
    <dgm:cxn modelId="{FBC3991F-F476-406F-8BCA-78BC5800CB57}" type="presOf" srcId="{0E5D64F4-DC7D-4822-ACC6-3596E6D5FE48}" destId="{9ADF04EC-AB2A-4E72-A919-7A67B3F79630}" srcOrd="0" destOrd="0" presId="urn:microsoft.com/office/officeart/2018/2/layout/IconVerticalSolidList"/>
    <dgm:cxn modelId="{23CF5B2B-78D2-49DD-AE0A-C272D8E52936}" type="presOf" srcId="{F03B15E8-B4D3-49D6-BC55-AA43E5C4DC33}" destId="{5A20072D-C271-403C-BD55-04A18D863F4B}" srcOrd="0" destOrd="0" presId="urn:microsoft.com/office/officeart/2018/2/layout/IconVerticalSolidList"/>
    <dgm:cxn modelId="{54A86838-0633-4B0D-99D7-7AC52752143B}" srcId="{CEEF65F1-A25F-4E6B-BEF9-1C77FAC97FD2}" destId="{0E5D64F4-DC7D-4822-ACC6-3596E6D5FE48}" srcOrd="0" destOrd="0" parTransId="{878C1651-A9C2-45FF-9333-51894EEFA808}" sibTransId="{5A6C86D1-D0C9-43AD-A5E9-51D5465D2454}"/>
    <dgm:cxn modelId="{E0C9C9C3-BE5D-455B-B1DF-9AE97794FB87}" srcId="{CEEF65F1-A25F-4E6B-BEF9-1C77FAC97FD2}" destId="{DC4E1389-DFD4-44E5-93DB-913CA8DF3216}" srcOrd="1" destOrd="0" parTransId="{A7C84AF9-509F-48D8-9BF9-78AB7D082A80}" sibTransId="{BDA9CADA-6C99-42BA-BFF5-3583EE4326D4}"/>
    <dgm:cxn modelId="{87E345C9-EEBE-4DC2-8DEC-20641AD4E800}" type="presOf" srcId="{CEEF65F1-A25F-4E6B-BEF9-1C77FAC97FD2}" destId="{082A8E5D-66D0-4352-917F-80EEBC86F7C1}" srcOrd="0" destOrd="0" presId="urn:microsoft.com/office/officeart/2018/2/layout/IconVerticalSolidList"/>
    <dgm:cxn modelId="{04F959D2-AEFC-4B01-A81E-5A9AA3BCAFC7}" srcId="{CEEF65F1-A25F-4E6B-BEF9-1C77FAC97FD2}" destId="{F03B15E8-B4D3-49D6-BC55-AA43E5C4DC33}" srcOrd="2" destOrd="0" parTransId="{0656A85B-E80E-4531-9033-B538F7C190AD}" sibTransId="{1A5356C6-D419-4A93-9C34-04562CBFA977}"/>
    <dgm:cxn modelId="{411E8DB4-949C-436B-9277-E865B5BF18C2}" type="presParOf" srcId="{082A8E5D-66D0-4352-917F-80EEBC86F7C1}" destId="{98FB3B61-7BD0-49AE-8084-1D0D32C4C775}" srcOrd="0" destOrd="0" presId="urn:microsoft.com/office/officeart/2018/2/layout/IconVerticalSolidList"/>
    <dgm:cxn modelId="{9F669598-8F83-40C2-84DB-85B883A32E67}" type="presParOf" srcId="{98FB3B61-7BD0-49AE-8084-1D0D32C4C775}" destId="{45028DDA-10E3-49CB-880D-A5E35D2F9875}" srcOrd="0" destOrd="0" presId="urn:microsoft.com/office/officeart/2018/2/layout/IconVerticalSolidList"/>
    <dgm:cxn modelId="{4E5DBAD4-58D4-41D5-8044-54A796301152}" type="presParOf" srcId="{98FB3B61-7BD0-49AE-8084-1D0D32C4C775}" destId="{E652BF4D-6BC6-48D0-9714-BA4CC552B63D}" srcOrd="1" destOrd="0" presId="urn:microsoft.com/office/officeart/2018/2/layout/IconVerticalSolidList"/>
    <dgm:cxn modelId="{8028DE94-ED9E-4638-9BF1-BDC595F03497}" type="presParOf" srcId="{98FB3B61-7BD0-49AE-8084-1D0D32C4C775}" destId="{E1CB0C67-B800-4E50-9C3C-840699311196}" srcOrd="2" destOrd="0" presId="urn:microsoft.com/office/officeart/2018/2/layout/IconVerticalSolidList"/>
    <dgm:cxn modelId="{39F4F41E-0600-4467-BC26-DF3658F57E3B}" type="presParOf" srcId="{98FB3B61-7BD0-49AE-8084-1D0D32C4C775}" destId="{9ADF04EC-AB2A-4E72-A919-7A67B3F79630}" srcOrd="3" destOrd="0" presId="urn:microsoft.com/office/officeart/2018/2/layout/IconVerticalSolidList"/>
    <dgm:cxn modelId="{6B91AF15-F3F7-4CEC-BFBB-40F0015D762E}" type="presParOf" srcId="{082A8E5D-66D0-4352-917F-80EEBC86F7C1}" destId="{22528ABB-A979-49D3-9D29-49CEAB0CD8DC}" srcOrd="1" destOrd="0" presId="urn:microsoft.com/office/officeart/2018/2/layout/IconVerticalSolidList"/>
    <dgm:cxn modelId="{F19FF74E-864D-4FD0-BA57-4139797558A9}" type="presParOf" srcId="{082A8E5D-66D0-4352-917F-80EEBC86F7C1}" destId="{AD9117E7-9B5C-484E-A572-E6BCDD142363}" srcOrd="2" destOrd="0" presId="urn:microsoft.com/office/officeart/2018/2/layout/IconVerticalSolidList"/>
    <dgm:cxn modelId="{8A605F6A-B24A-4164-AD5F-B90FAE287F04}" type="presParOf" srcId="{AD9117E7-9B5C-484E-A572-E6BCDD142363}" destId="{2BB3E460-3389-469F-AB93-14911052FB96}" srcOrd="0" destOrd="0" presId="urn:microsoft.com/office/officeart/2018/2/layout/IconVerticalSolidList"/>
    <dgm:cxn modelId="{E3DC1569-1817-40BB-B676-98CEC4F32055}" type="presParOf" srcId="{AD9117E7-9B5C-484E-A572-E6BCDD142363}" destId="{1F8815FF-EA44-4C93-8B29-FF18BECB8FEC}" srcOrd="1" destOrd="0" presId="urn:microsoft.com/office/officeart/2018/2/layout/IconVerticalSolidList"/>
    <dgm:cxn modelId="{5667E0ED-A6A8-4EFF-8F01-4FB8EB2E59C9}" type="presParOf" srcId="{AD9117E7-9B5C-484E-A572-E6BCDD142363}" destId="{8D7DA432-3390-42CE-9B75-31E24B153418}" srcOrd="2" destOrd="0" presId="urn:microsoft.com/office/officeart/2018/2/layout/IconVerticalSolidList"/>
    <dgm:cxn modelId="{35B98592-962B-4C2B-BB50-33FB48F1EBE0}" type="presParOf" srcId="{AD9117E7-9B5C-484E-A572-E6BCDD142363}" destId="{1DB44507-1E3B-47A2-A3C8-B392C45C3E34}" srcOrd="3" destOrd="0" presId="urn:microsoft.com/office/officeart/2018/2/layout/IconVerticalSolidList"/>
    <dgm:cxn modelId="{36E894C7-DE4E-4703-B551-E0440F2F60ED}" type="presParOf" srcId="{082A8E5D-66D0-4352-917F-80EEBC86F7C1}" destId="{7D8040BE-2DEF-4BE5-9FA8-4C146DA33A06}" srcOrd="3" destOrd="0" presId="urn:microsoft.com/office/officeart/2018/2/layout/IconVerticalSolidList"/>
    <dgm:cxn modelId="{301D0D82-16DF-4E82-9B18-2A9D2587D5F7}" type="presParOf" srcId="{082A8E5D-66D0-4352-917F-80EEBC86F7C1}" destId="{84CFA7F5-EB75-4E26-9FA2-90129CEBC46A}" srcOrd="4" destOrd="0" presId="urn:microsoft.com/office/officeart/2018/2/layout/IconVerticalSolidList"/>
    <dgm:cxn modelId="{B56FA690-555C-4A9D-BBE3-3FD93590FAD7}" type="presParOf" srcId="{84CFA7F5-EB75-4E26-9FA2-90129CEBC46A}" destId="{99D69EA3-2B84-44A4-83AB-66068DDFB044}" srcOrd="0" destOrd="0" presId="urn:microsoft.com/office/officeart/2018/2/layout/IconVerticalSolidList"/>
    <dgm:cxn modelId="{1A5F0126-825C-4DAD-AA8D-4DECA3E19C35}" type="presParOf" srcId="{84CFA7F5-EB75-4E26-9FA2-90129CEBC46A}" destId="{CAA6F643-98B0-4353-A70C-F87406CD6C44}" srcOrd="1" destOrd="0" presId="urn:microsoft.com/office/officeart/2018/2/layout/IconVerticalSolidList"/>
    <dgm:cxn modelId="{5020F70F-0B49-4F2A-842C-DA626A90CDA5}" type="presParOf" srcId="{84CFA7F5-EB75-4E26-9FA2-90129CEBC46A}" destId="{921F6DEC-E3D5-48CC-B7AA-6AD410418876}" srcOrd="2" destOrd="0" presId="urn:microsoft.com/office/officeart/2018/2/layout/IconVerticalSolidList"/>
    <dgm:cxn modelId="{9EBF7E15-E4D9-404E-85F3-802F7524A484}" type="presParOf" srcId="{84CFA7F5-EB75-4E26-9FA2-90129CEBC46A}" destId="{5A20072D-C271-403C-BD55-04A18D863F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45E6B-CE14-4B2D-94B8-96541FA46A2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CC527-B90A-468F-985E-B3B2C0C15DB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Telecom Company.</a:t>
          </a:r>
        </a:p>
      </dsp:txBody>
      <dsp:txXfrm>
        <a:off x="59990" y="2654049"/>
        <a:ext cx="3226223" cy="720000"/>
      </dsp:txXfrm>
    </dsp:sp>
    <dsp:sp modelId="{B102772F-0501-4CA4-A5E8-55222720A88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A0C40-A565-4EE5-B5FF-9731B4E73599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BUSINESS PROBLEM:</a:t>
          </a:r>
        </a:p>
      </dsp:txBody>
      <dsp:txXfrm>
        <a:off x="3850802" y="2654049"/>
        <a:ext cx="3226223" cy="720000"/>
      </dsp:txXfrm>
    </dsp:sp>
    <dsp:sp modelId="{3DB488DA-B04B-4724-9634-0A5F4672358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9BE51-1C53-403D-A8A9-BA739802083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Reducing the Customer Churn by analyzing the data.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1B055-5E5B-46B5-B988-1F31E60C653B}">
      <dsp:nvSpPr>
        <dsp:cNvPr id="0" name=""/>
        <dsp:cNvSpPr/>
      </dsp:nvSpPr>
      <dsp:spPr>
        <a:xfrm>
          <a:off x="0" y="37679"/>
          <a:ext cx="4864875" cy="12162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Also known as Customer Churn.</a:t>
          </a:r>
        </a:p>
      </dsp:txBody>
      <dsp:txXfrm>
        <a:off x="59371" y="97050"/>
        <a:ext cx="4746133" cy="1097473"/>
      </dsp:txXfrm>
    </dsp:sp>
    <dsp:sp modelId="{27D1CA39-8C7C-4AB4-AEAF-7ECCE504B96F}">
      <dsp:nvSpPr>
        <dsp:cNvPr id="0" name=""/>
        <dsp:cNvSpPr/>
      </dsp:nvSpPr>
      <dsp:spPr>
        <a:xfrm>
          <a:off x="0" y="1317254"/>
          <a:ext cx="4864875" cy="121621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defined as the rate at which the customers stop business with an entity.</a:t>
          </a:r>
        </a:p>
      </dsp:txBody>
      <dsp:txXfrm>
        <a:off x="59371" y="1376625"/>
        <a:ext cx="4746133" cy="1097473"/>
      </dsp:txXfrm>
    </dsp:sp>
    <dsp:sp modelId="{5B93E2DC-81BF-48F9-B387-4E2B624F9E37}">
      <dsp:nvSpPr>
        <dsp:cNvPr id="0" name=""/>
        <dsp:cNvSpPr/>
      </dsp:nvSpPr>
      <dsp:spPr>
        <a:xfrm>
          <a:off x="0" y="2596829"/>
          <a:ext cx="4864875" cy="121621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Churn Rate = Number of churned customers/Total Number of customers</a:t>
          </a:r>
        </a:p>
      </dsp:txBody>
      <dsp:txXfrm>
        <a:off x="59371" y="2656200"/>
        <a:ext cx="4746133" cy="10974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28DDA-10E3-49CB-880D-A5E35D2F9875}">
      <dsp:nvSpPr>
        <dsp:cNvPr id="0" name=""/>
        <dsp:cNvSpPr/>
      </dsp:nvSpPr>
      <dsp:spPr>
        <a:xfrm>
          <a:off x="0" y="526"/>
          <a:ext cx="5157787" cy="1231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2BF4D-6BC6-48D0-9714-BA4CC552B63D}">
      <dsp:nvSpPr>
        <dsp:cNvPr id="0" name=""/>
        <dsp:cNvSpPr/>
      </dsp:nvSpPr>
      <dsp:spPr>
        <a:xfrm>
          <a:off x="372469" y="277569"/>
          <a:ext cx="677217" cy="677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F04EC-AB2A-4E72-A919-7A67B3F79630}">
      <dsp:nvSpPr>
        <dsp:cNvPr id="0" name=""/>
        <dsp:cNvSpPr/>
      </dsp:nvSpPr>
      <dsp:spPr>
        <a:xfrm>
          <a:off x="1422157" y="526"/>
          <a:ext cx="3735629" cy="1231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13" tIns="130313" rIns="130313" bIns="1303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understand the churn patterns.</a:t>
          </a:r>
        </a:p>
      </dsp:txBody>
      <dsp:txXfrm>
        <a:off x="1422157" y="526"/>
        <a:ext cx="3735629" cy="1231305"/>
      </dsp:txXfrm>
    </dsp:sp>
    <dsp:sp modelId="{2BB3E460-3389-469F-AB93-14911052FB96}">
      <dsp:nvSpPr>
        <dsp:cNvPr id="0" name=""/>
        <dsp:cNvSpPr/>
      </dsp:nvSpPr>
      <dsp:spPr>
        <a:xfrm>
          <a:off x="0" y="1539657"/>
          <a:ext cx="5157787" cy="1231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815FF-EA44-4C93-8B29-FF18BECB8FEC}">
      <dsp:nvSpPr>
        <dsp:cNvPr id="0" name=""/>
        <dsp:cNvSpPr/>
      </dsp:nvSpPr>
      <dsp:spPr>
        <a:xfrm>
          <a:off x="372469" y="1816701"/>
          <a:ext cx="677217" cy="677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44507-1E3B-47A2-A3C8-B392C45C3E34}">
      <dsp:nvSpPr>
        <dsp:cNvPr id="0" name=""/>
        <dsp:cNvSpPr/>
      </dsp:nvSpPr>
      <dsp:spPr>
        <a:xfrm>
          <a:off x="1422157" y="1539657"/>
          <a:ext cx="3735629" cy="1231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13" tIns="130313" rIns="130313" bIns="1303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define the key metrics.</a:t>
          </a:r>
        </a:p>
      </dsp:txBody>
      <dsp:txXfrm>
        <a:off x="1422157" y="1539657"/>
        <a:ext cx="3735629" cy="1231305"/>
      </dsp:txXfrm>
    </dsp:sp>
    <dsp:sp modelId="{99D69EA3-2B84-44A4-83AB-66068DDFB044}">
      <dsp:nvSpPr>
        <dsp:cNvPr id="0" name=""/>
        <dsp:cNvSpPr/>
      </dsp:nvSpPr>
      <dsp:spPr>
        <a:xfrm>
          <a:off x="0" y="3078789"/>
          <a:ext cx="5157787" cy="12313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6F643-98B0-4353-A70C-F87406CD6C44}">
      <dsp:nvSpPr>
        <dsp:cNvPr id="0" name=""/>
        <dsp:cNvSpPr/>
      </dsp:nvSpPr>
      <dsp:spPr>
        <a:xfrm>
          <a:off x="372469" y="3355833"/>
          <a:ext cx="677217" cy="6772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0072D-C271-403C-BD55-04A18D863F4B}">
      <dsp:nvSpPr>
        <dsp:cNvPr id="0" name=""/>
        <dsp:cNvSpPr/>
      </dsp:nvSpPr>
      <dsp:spPr>
        <a:xfrm>
          <a:off x="1422157" y="3078789"/>
          <a:ext cx="3735629" cy="1231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313" tIns="130313" rIns="130313" bIns="1303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identify the pain points.</a:t>
          </a:r>
        </a:p>
      </dsp:txBody>
      <dsp:txXfrm>
        <a:off x="1422157" y="3078789"/>
        <a:ext cx="3735629" cy="1231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8A36-A327-FD45-00AB-D97113C96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ABE2A-449B-53CA-1B7E-39179D9F4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F8225-3E04-A9F8-AF78-F353FA58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4977-5DAC-F071-6018-61AE6187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7947-F023-9485-595D-A1F25655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7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08A1-5775-CF4C-76AB-3937D559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A60D-1D16-E71A-A053-7C364BA42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5D79D-4746-44C9-36D8-30AB794B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9FBA-FF8B-C9FD-FC24-90ED3FBD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00F6-39E2-57C6-4C4C-481143EB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F0F91-0730-E937-1538-DBDD0B65C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20167-CE28-BDA4-5449-EECF748AD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A5F-9978-992B-4164-54201BB5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0A9C7-8601-33B7-911F-F82FD651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F513-47D8-7837-7B8C-991BF76E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6DEB-C09C-9930-C06D-FFAC6D64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4C12-AA7C-74C2-BB5B-213DF4F3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0063E-DF58-72C5-3488-7C0B0728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B504-8A81-86BF-BEAC-F39A5059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7731-99FE-620D-1737-71A0FDFC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4578-84CD-88E1-EFD4-B8E05331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6278-4048-CB40-7B0C-4CAE91167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DB2D-DD12-5075-05F0-D95CD60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B805-B64F-57BD-E624-4B981BA7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5AAB-8DF3-C073-4FD6-CCB18399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25D0-7CAF-E8ED-E86E-FAA16F7A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45B8-970A-19A2-B0E6-C2E205E2C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B9078-59BF-96B4-7D7D-25F756B4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45D4-6F27-3EE0-78DD-8BD9789F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41D2-47D1-0151-4661-241071E6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B6CEB-7395-A6AC-C992-C4FFF32F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B85-08B2-293B-9964-8152D480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67B6B-69D9-00EA-5A3A-99876E09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D3C32-1EF4-DC36-6BCD-42760F89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EAA5-1E19-CD63-8671-285F65E85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793B3-4BD7-5DFC-269C-B29DCE6B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6333C-C9EF-1E2C-A584-4D3F3128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31219-198E-5BB2-21F4-86E2D91A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D846-279E-FD4A-D639-70F79686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5B57-EBA6-9AD5-AD51-8FD0B39C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36181-E761-AE51-3DD4-535A16F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02B29-1DFD-7535-DF70-AD38483D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E40DF-A58B-C556-D5E9-8CFCCC17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2486F-0871-64F3-73F5-A32F4ACB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1B82A-E379-8D4A-8FE9-D172BDF8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7FC2B-344D-43DE-30F3-4149CFDE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78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73B4-EADC-AC87-AAA9-A3D45802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5AF8-40EF-34D1-824F-E8406F27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91D5C-0459-A04A-AE68-DFFDBF906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32B06-9979-0CFE-4DDA-50F77CB0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2397C-2E7F-D036-E20C-3657CCF0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2D7D2-70EB-3B9F-8B8A-7231AD5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A0E7-1714-0B89-8300-EAF9DB1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BB06F-D02C-51AB-0C8B-63D3B3BC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D4245-696E-805C-FD34-91E5C203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C295D-414E-CDBB-5FE0-A74FC117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ACAAC-39E1-95A0-6697-5A284929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8651-C40B-7E7C-5703-A06E8791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D80C-1E96-5FE1-7511-9D1724BC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879AC-AF9F-E607-E08D-D88375C7D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3E6-B0D7-C78C-113A-C74BB1565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2BBB7-F4B4-4BD5-A742-593A8A0876F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6027F-6FAB-4F38-327B-01E0AA076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D1A0-53E1-CB1E-B590-F2501B9F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BC805-250E-42E1-9BDB-AC82B560B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50F6D742-5E27-4770-815C-34A8054FD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72A07EC8-96D6-C5A9-EB4D-4626ECC7B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A326D-640D-43B5-2380-356DDD218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70432"/>
            <a:ext cx="10533888" cy="27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>
                <a:ln w="22225">
                  <a:solidFill>
                    <a:schemeClr val="tx1"/>
                  </a:solidFill>
                  <a:miter lim="800000"/>
                </a:ln>
                <a:solidFill>
                  <a:schemeClr val="tx2"/>
                </a:solidFill>
              </a:rPr>
              <a:t>CUSTOMER CHURN ANALYSIS - DATABEL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A9A8322-122E-4010-9D4B-392D0496D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B44BC9C-E801-000D-5CE1-2E47DB658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069080"/>
            <a:ext cx="10515600" cy="20426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PREETHI </a:t>
            </a:r>
            <a:r>
              <a:rPr lang="en-US" sz="1800">
                <a:solidFill>
                  <a:schemeClr val="tx2"/>
                </a:solidFill>
              </a:rPr>
              <a:t>REDDY MARAM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105340-22AC-40E0-8167-915C9267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A7CA12E-1C57-4ACE-A7E7-D354C3A86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1BC7BA3-237F-487F-9ED7-B4FA6FFEF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7EF731D-772B-4739-912F-450E4BB21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48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4E327-254D-0085-2ACD-58BD3537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E30EC9-07C6-4BBE-C53F-C1E1631BB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11819"/>
            <a:ext cx="11327549" cy="43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4E327-254D-0085-2ACD-58BD3537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0" y="108907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by Age Bins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7CE99C-C681-FE68-3430-A175E045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85" y="1789043"/>
            <a:ext cx="11272842" cy="496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4E327-254D-0085-2ACD-58BD35370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0" y="108907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AB5E-BF89-A7AB-9511-FA25C9B6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Concentrate on the state California</a:t>
            </a:r>
          </a:p>
          <a:p>
            <a:r>
              <a:rPr lang="en-US" sz="3200" dirty="0"/>
              <a:t>Concentrate on giving more offers than our competitors</a:t>
            </a:r>
          </a:p>
          <a:p>
            <a:r>
              <a:rPr lang="en-US" sz="3200" dirty="0"/>
              <a:t>Concentrate on the Age group which has high churn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8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5FC451C5-C20D-3AA3-D405-F297B8692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3172-9953-4AC4-B612-CEA11F1CA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i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92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8FB4-7632-9132-67BE-E20FD2AA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DATABEL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783D12-DD05-5EEF-0C6F-68EE7E0A1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2449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38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81920-C7B3-D7B8-11E4-1B944223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r>
              <a:rPr lang="en-US" sz="4000"/>
              <a:t>Churn Rate: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18F45-CE1E-1122-C61E-95E42948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3008303"/>
            <a:ext cx="5178206" cy="2433756"/>
          </a:xfrm>
          <a:prstGeom prst="rect">
            <a:avLst/>
          </a:prstGeom>
        </p:spPr>
      </p:pic>
      <p:sp>
        <p:nvSpPr>
          <p:cNvPr id="4" name="AutoShape 2" descr="What is customer churn rate? 7 causes &amp; 11 strategies to improve it">
            <a:extLst>
              <a:ext uri="{FF2B5EF4-FFF2-40B4-BE49-F238E27FC236}">
                <a16:creationId xmlns:a16="http://schemas.microsoft.com/office/drawing/2014/main" id="{50EDEEBE-F683-3851-ADF7-406B517D1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A250C3-B4A4-100E-6AAB-C039252F6B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890528"/>
              </p:ext>
            </p:extLst>
          </p:nvPr>
        </p:nvGraphicFramePr>
        <p:xfrm>
          <a:off x="761802" y="2321476"/>
          <a:ext cx="4864875" cy="3850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923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E6F59-C83C-8B12-2A13-D601012B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03869"/>
            <a:ext cx="5157787" cy="753626"/>
          </a:xfrm>
        </p:spPr>
        <p:txBody>
          <a:bodyPr>
            <a:normAutofit/>
          </a:bodyPr>
          <a:lstStyle/>
          <a:p>
            <a:r>
              <a:rPr lang="en-US" sz="3600" dirty="0"/>
              <a:t>Why Dashboard?</a:t>
            </a:r>
          </a:p>
        </p:txBody>
      </p:sp>
      <p:graphicFrame>
        <p:nvGraphicFramePr>
          <p:cNvPr id="13" name="Subtitle 2">
            <a:extLst>
              <a:ext uri="{FF2B5EF4-FFF2-40B4-BE49-F238E27FC236}">
                <a16:creationId xmlns:a16="http://schemas.microsoft.com/office/drawing/2014/main" id="{F2766265-A81D-C60D-7E4B-B0AD4781DF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1136234"/>
              </p:ext>
            </p:extLst>
          </p:nvPr>
        </p:nvGraphicFramePr>
        <p:xfrm>
          <a:off x="839788" y="1879042"/>
          <a:ext cx="5157787" cy="431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BE96B4-F60E-694F-15A5-64CBD7990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684" y="803869"/>
            <a:ext cx="5183188" cy="753626"/>
          </a:xfrm>
        </p:spPr>
        <p:txBody>
          <a:bodyPr>
            <a:normAutofit/>
          </a:bodyPr>
          <a:lstStyle/>
          <a:p>
            <a:r>
              <a:rPr lang="en-US" sz="4000" dirty="0"/>
              <a:t>Big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187381-77DF-8F11-2E59-CD3022B44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8703"/>
            <a:ext cx="5183188" cy="4380960"/>
          </a:xfrm>
        </p:spPr>
        <p:txBody>
          <a:bodyPr/>
          <a:lstStyle/>
          <a:p>
            <a:r>
              <a:rPr lang="en-US" sz="3200" dirty="0"/>
              <a:t>To analyze the given data.</a:t>
            </a:r>
          </a:p>
          <a:p>
            <a:r>
              <a:rPr lang="en-US" sz="3200" dirty="0"/>
              <a:t>To identify the reasons for customer churning.</a:t>
            </a:r>
          </a:p>
          <a:p>
            <a:r>
              <a:rPr lang="en-US" sz="3200" dirty="0"/>
              <a:t>To provide recommendations to reduce it.</a:t>
            </a:r>
          </a:p>
          <a:p>
            <a:r>
              <a:rPr lang="en-US" sz="3200" dirty="0"/>
              <a:t>Finally, to retain the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1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39776-F589-1AF1-AC01-32C5521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Data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34FF-0601-B217-4608-C57A1537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Customer Data table consisting of the customer details such as Customer ID, Churn Label, Churn Reason, Monthly Charges, Contract Type and so on.</a:t>
            </a:r>
          </a:p>
          <a:p>
            <a:r>
              <a:rPr lang="en-US" sz="2200" dirty="0"/>
              <a:t>No. of Rows = 6687</a:t>
            </a:r>
          </a:p>
          <a:p>
            <a:r>
              <a:rPr lang="en-US" sz="2200" dirty="0"/>
              <a:t>No. of Columns(fields) = 29</a:t>
            </a:r>
          </a:p>
          <a:p>
            <a:r>
              <a:rPr lang="en-US" sz="2200" dirty="0"/>
              <a:t>Total No of Customers = 6687</a:t>
            </a:r>
          </a:p>
          <a:p>
            <a:r>
              <a:rPr lang="en-US" sz="2200" dirty="0"/>
              <a:t>Total No of Churned Customers = 1796</a:t>
            </a:r>
          </a:p>
          <a:p>
            <a:r>
              <a:rPr lang="en-US" sz="2200" dirty="0"/>
              <a:t>Churn Rate = 26.86%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4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CA32B-54DF-CEA7-4F96-82EF49F8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Fields/Variables Description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36DE-4F8D-6760-0F5D-98DE426A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Some of the fields can be described as:</a:t>
            </a:r>
          </a:p>
          <a:p>
            <a:r>
              <a:rPr lang="en-US" sz="2200"/>
              <a:t>Customer ID – The unique ID used to identify a particular customer.</a:t>
            </a:r>
          </a:p>
          <a:p>
            <a:r>
              <a:rPr lang="en-US" sz="2200"/>
              <a:t>Churn Label – Maybe ‘Yes’ or ‘No’ which indicates the churn status of a customer.</a:t>
            </a:r>
          </a:p>
          <a:p>
            <a:r>
              <a:rPr lang="en-US" sz="2200"/>
              <a:t>Churn Reason – Provides reason for customer churn</a:t>
            </a:r>
          </a:p>
          <a:p>
            <a:r>
              <a:rPr lang="en-US" sz="2200"/>
              <a:t>Contract Type – Indicates the type of contract customer has with the Databel. I could be Month-to-month or One year or Two year.</a:t>
            </a:r>
          </a:p>
          <a:p>
            <a:r>
              <a:rPr lang="en-US" sz="2200"/>
              <a:t>Account Length – It indicates the number of months the customer is associated with the Databel.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0104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26F13-046A-2879-12D4-47225B38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Dashboard</a:t>
            </a:r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ABEBD1AD-F3FA-C00B-55A2-74FAEB0FC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17" y="178905"/>
            <a:ext cx="8025384" cy="64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2F8E5-EF54-B73A-6283-5A0A0601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Reasons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821B69-61FA-25F8-59FB-7B438648D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E163D-E8B0-B9F7-7ABB-AAAFEA4C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by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F40E9-E97F-3E8A-9CE9-0CA70C5A8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19" y="1966293"/>
            <a:ext cx="1017636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315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Aptos</vt:lpstr>
      <vt:lpstr>Aptos Display</vt:lpstr>
      <vt:lpstr>Arial</vt:lpstr>
      <vt:lpstr>Calibri</vt:lpstr>
      <vt:lpstr>Office Theme</vt:lpstr>
      <vt:lpstr>CUSTOMER CHURN ANALYSIS - DATABEL</vt:lpstr>
      <vt:lpstr>DATABEL</vt:lpstr>
      <vt:lpstr>Churn Rate:</vt:lpstr>
      <vt:lpstr>PowerPoint Presentation</vt:lpstr>
      <vt:lpstr>Data Description</vt:lpstr>
      <vt:lpstr>Fields/Variables Description</vt:lpstr>
      <vt:lpstr>Overview Dashboard</vt:lpstr>
      <vt:lpstr>Churn Reasons Visualization</vt:lpstr>
      <vt:lpstr>Churn by State</vt:lpstr>
      <vt:lpstr>Churn by Category</vt:lpstr>
      <vt:lpstr>Churn by Age Bins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 - DATABEL</dc:title>
  <dc:creator>PREETHI REDDY MARAM</dc:creator>
  <cp:lastModifiedBy>PREETHI REDDY MARAM</cp:lastModifiedBy>
  <cp:revision>2</cp:revision>
  <dcterms:created xsi:type="dcterms:W3CDTF">2024-04-25T06:05:19Z</dcterms:created>
  <dcterms:modified xsi:type="dcterms:W3CDTF">2025-07-28T18:01:58Z</dcterms:modified>
</cp:coreProperties>
</file>