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esktop\(NM)employee%20performan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pivotSource>
    <c:name>[(NM)employee performance analysis.xlsx]employee performance analysis (!PivotTable1</c:name>
    <c:fmtId val="2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employee performance analysis</a:t>
            </a:r>
          </a:p>
        </c:rich>
      </c:tx>
      <c:layout/>
    </c:title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('!$B$3:$B$4</c:f>
              <c:strCache>
                <c:ptCount val="1"/>
                <c:pt idx="0">
                  <c:v> VERY 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('!$B$5:$B$15</c:f>
              <c:numCache>
                <c:formatCode>General</c:formatCode>
                <c:ptCount val="10"/>
                <c:pt idx="7">
                  <c:v>1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('!$C$3:$C$4</c:f>
              <c:strCache>
                <c:ptCount val="1"/>
                <c:pt idx="0">
                  <c:v>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('!$C$5:$C$15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18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('!$D$3:$D$4</c:f>
              <c:strCache>
                <c:ptCount val="1"/>
                <c:pt idx="0">
                  <c:v>LOW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('!$D$5:$D$15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38</c:v>
                </c:pt>
                <c:pt idx="4">
                  <c:v>42</c:v>
                </c:pt>
                <c:pt idx="5">
                  <c:v>33</c:v>
                </c:pt>
                <c:pt idx="6">
                  <c:v>41</c:v>
                </c:pt>
                <c:pt idx="7">
                  <c:v>42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('!$E$3:$E$4</c:f>
              <c:strCache>
                <c:ptCount val="1"/>
                <c:pt idx="0">
                  <c:v>MED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('!$E$5:$E$15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('!$F$3:$F$4</c:f>
              <c:strCache>
                <c:ptCount val="1"/>
                <c:pt idx="0">
                  <c:v>VERY HIGH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Val val="1"/>
          </c:dLbls>
          <c:cat>
            <c:strRef>
              <c:f>'employee performance analysis ('!$A$5:$A$15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('!$F$5:$F$15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13</c:v>
                </c:pt>
                <c:pt idx="3">
                  <c:v>8</c:v>
                </c:pt>
                <c:pt idx="4">
                  <c:v>14</c:v>
                </c:pt>
                <c:pt idx="5">
                  <c:v>12</c:v>
                </c:pt>
                <c:pt idx="6">
                  <c:v>15</c:v>
                </c:pt>
                <c:pt idx="7">
                  <c:v>15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95"/>
        <c:axId val="111743360"/>
        <c:axId val="111744896"/>
      </c:barChart>
      <c:catAx>
        <c:axId val="111743360"/>
        <c:scaling>
          <c:orientation val="minMax"/>
        </c:scaling>
        <c:axPos val="b"/>
        <c:majorTickMark val="none"/>
        <c:tickLblPos val="nextTo"/>
        <c:crossAx val="111744896"/>
        <c:crosses val="autoZero"/>
        <c:auto val="1"/>
        <c:lblAlgn val="ctr"/>
        <c:lblOffset val="100"/>
      </c:catAx>
      <c:valAx>
        <c:axId val="111744896"/>
        <c:scaling>
          <c:orientation val="minMax"/>
        </c:scaling>
        <c:delete val="1"/>
        <c:axPos val="l"/>
        <c:numFmt formatCode="General" sourceLinked="1"/>
        <c:majorTickMark val="none"/>
        <c:tickLblPos val="nextTo"/>
        <c:crossAx val="111743360"/>
        <c:crosses val="autoZero"/>
        <c:crossBetween val="between"/>
      </c:valAx>
    </c:plotArea>
    <c:legend>
      <c:legendPos val="t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Preethi.G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312209809</a:t>
            </a:r>
            <a:endParaRPr lang="en-US" sz="2400" dirty="0"/>
          </a:p>
          <a:p>
            <a:r>
              <a:rPr lang="en-US" sz="2400" dirty="0" smtClean="0"/>
              <a:t>DEPARTMENT:B.COM[Computer Application]</a:t>
            </a:r>
            <a:endParaRPr lang="en-US" sz="2400" dirty="0"/>
          </a:p>
          <a:p>
            <a:r>
              <a:rPr lang="en-US" sz="2400" dirty="0" smtClean="0"/>
              <a:t>COLLEGE: Anna </a:t>
            </a:r>
            <a:r>
              <a:rPr lang="en-US" sz="2400" dirty="0" err="1" smtClean="0"/>
              <a:t>Adarsh</a:t>
            </a:r>
            <a:r>
              <a:rPr lang="en-US" sz="2400" dirty="0" smtClean="0"/>
              <a:t> Collage for women.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1"/>
            <a:ext cx="10096528" cy="5373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5" smtClean="0">
                <a:latin typeface="Trebuchet MS"/>
                <a:cs typeface="Trebuchet MS"/>
              </a:rPr>
              <a:t>M</a:t>
            </a:r>
            <a:r>
              <a:rPr sz="3600" b="1" smtClean="0">
                <a:latin typeface="Trebuchet MS"/>
                <a:cs typeface="Trebuchet MS"/>
              </a:rPr>
              <a:t>O</a:t>
            </a:r>
            <a:r>
              <a:rPr sz="3600" b="1" spc="-15" smtClean="0">
                <a:latin typeface="Trebuchet MS"/>
                <a:cs typeface="Trebuchet MS"/>
              </a:rPr>
              <a:t>D</a:t>
            </a:r>
            <a:r>
              <a:rPr sz="3600" b="1" spc="-35" smtClean="0">
                <a:latin typeface="Trebuchet MS"/>
                <a:cs typeface="Trebuchet MS"/>
              </a:rPr>
              <a:t>E</a:t>
            </a:r>
            <a:r>
              <a:rPr sz="3600" b="1" spc="-30" smtClean="0">
                <a:latin typeface="Trebuchet MS"/>
                <a:cs typeface="Trebuchet MS"/>
              </a:rPr>
              <a:t>LL</a:t>
            </a:r>
            <a:r>
              <a:rPr sz="3600" b="1" spc="-5" smtClean="0">
                <a:latin typeface="Trebuchet MS"/>
                <a:cs typeface="Trebuchet MS"/>
              </a:rPr>
              <a:t>I</a:t>
            </a:r>
            <a:r>
              <a:rPr sz="3600" b="1" spc="30" smtClean="0">
                <a:latin typeface="Trebuchet MS"/>
                <a:cs typeface="Trebuchet MS"/>
              </a:rPr>
              <a:t>N</a:t>
            </a:r>
            <a:r>
              <a:rPr sz="3600" b="1" spc="5" smtClean="0">
                <a:latin typeface="Trebuchet MS"/>
                <a:cs typeface="Trebuchet MS"/>
              </a:rPr>
              <a:t>G</a:t>
            </a:r>
            <a:endParaRPr lang="en-US" sz="36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6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5" dirty="0" smtClean="0">
                <a:latin typeface="Trebuchet MS"/>
                <a:cs typeface="Trebuchet MS"/>
              </a:rPr>
              <a:t>-</a:t>
            </a:r>
            <a:r>
              <a:rPr lang="en-US" sz="2800" b="1" spc="5" dirty="0" smtClean="0">
                <a:latin typeface="Trebuchet MS"/>
                <a:cs typeface="Trebuchet MS"/>
              </a:rPr>
              <a:t>Data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latin typeface="Trebuchet MS"/>
                <a:cs typeface="Trebuchet MS"/>
              </a:rPr>
              <a:t>-Feature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latin typeface="Trebuchet MS"/>
                <a:cs typeface="Trebuchet MS"/>
              </a:rPr>
              <a:t>-Data 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latin typeface="Trebuchet MS"/>
                <a:cs typeface="Trebuchet MS"/>
              </a:rPr>
              <a:t>-Missing value identify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latin typeface="Trebuchet MS"/>
                <a:cs typeface="Trebuchet MS"/>
              </a:rPr>
              <a:t>-Clear the missing value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latin typeface="Trebuchet MS"/>
                <a:cs typeface="Trebuchet MS"/>
              </a:rPr>
              <a:t>-Performance </a:t>
            </a:r>
            <a:r>
              <a:rPr lang="en-US" sz="2800" b="1" spc="5" dirty="0" smtClean="0">
                <a:latin typeface="Trebuchet MS"/>
                <a:cs typeface="Trebuchet MS"/>
              </a:rPr>
              <a:t>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5" dirty="0" smtClean="0">
                <a:latin typeface="Trebuchet MS"/>
                <a:cs typeface="Trebuchet MS"/>
              </a:rPr>
              <a:t>-Graph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3600" b="1" spc="5" dirty="0" smtClean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453718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mtClean="0"/>
              <a:t>R</a:t>
            </a:r>
            <a:r>
              <a:rPr sz="3600" spc="-40" smtClean="0"/>
              <a:t>E</a:t>
            </a:r>
            <a:r>
              <a:rPr sz="3600" spc="15" smtClean="0"/>
              <a:t>S</a:t>
            </a:r>
            <a:r>
              <a:rPr sz="3600" spc="-30" smtClean="0"/>
              <a:t>U</a:t>
            </a:r>
            <a:r>
              <a:rPr sz="3600" spc="-405" smtClean="0"/>
              <a:t>L</a:t>
            </a:r>
            <a:r>
              <a:rPr sz="3600" smtClean="0"/>
              <a:t>TS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095340" y="1000108"/>
          <a:ext cx="9072626" cy="542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36667" cy="3631763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CONCLUSION IS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level employee are more than very high and high level employee.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2588" y="-269577"/>
            <a:ext cx="3048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sz="3600" b="1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9272" y="300037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588" y="0"/>
            <a:ext cx="9787006" cy="77110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smtClean="0"/>
              <a:t>P</a:t>
            </a:r>
            <a:r>
              <a:rPr sz="3600" spc="15" smtClean="0"/>
              <a:t>ROB</a:t>
            </a:r>
            <a:r>
              <a:rPr sz="3600" spc="55" smtClean="0"/>
              <a:t>L</a:t>
            </a:r>
            <a:r>
              <a:rPr sz="3600" spc="-20" smtClean="0"/>
              <a:t>E</a:t>
            </a:r>
            <a:r>
              <a:rPr lang="en-US" sz="3600" spc="20" dirty="0" smtClean="0"/>
              <a:t>M </a:t>
            </a:r>
            <a:r>
              <a:rPr sz="3600" spc="10" smtClean="0"/>
              <a:t>S</a:t>
            </a:r>
            <a:r>
              <a:rPr sz="3600" spc="-370" smtClean="0"/>
              <a:t>T</a:t>
            </a:r>
            <a:r>
              <a:rPr sz="3600" spc="-375" smtClean="0"/>
              <a:t>A</a:t>
            </a:r>
            <a:r>
              <a:rPr sz="3600" spc="15" smtClean="0"/>
              <a:t>T</a:t>
            </a:r>
            <a:r>
              <a:rPr sz="3600" spc="-10" smtClean="0"/>
              <a:t>E</a:t>
            </a:r>
            <a:r>
              <a:rPr sz="3600" spc="-20" smtClean="0"/>
              <a:t>ME</a:t>
            </a:r>
            <a:r>
              <a:rPr sz="3600" spc="10" smtClean="0"/>
              <a:t>NT</a:t>
            </a:r>
            <a:r>
              <a:rPr lang="en-US" sz="3600" spc="10" dirty="0" smtClean="0"/>
              <a:t/>
            </a:r>
            <a:br>
              <a:rPr lang="en-US" sz="3600" spc="10" dirty="0" smtClean="0"/>
            </a:br>
            <a:r>
              <a:rPr lang="en-US" sz="2800" spc="10" dirty="0" smtClean="0"/>
              <a:t>"The HR department is struggling to effectively analyze and track employee performance data, leading to:</a:t>
            </a:r>
            <a:br>
              <a:rPr lang="en-US" sz="2800" spc="10" dirty="0" smtClean="0"/>
            </a:br>
            <a:r>
              <a:rPr lang="en-US" sz="2800" spc="10" dirty="0" smtClean="0"/>
              <a:t>- Inefficient use of resources</a:t>
            </a:r>
            <a:br>
              <a:rPr lang="en-US" sz="2800" spc="10" dirty="0" smtClean="0"/>
            </a:br>
            <a:r>
              <a:rPr lang="en-US" sz="2800" spc="10" dirty="0" smtClean="0"/>
              <a:t>-Performance </a:t>
            </a:r>
            <a:r>
              <a:rPr lang="en-US" sz="2800" spc="10" dirty="0" err="1" smtClean="0"/>
              <a:t>traking</a:t>
            </a:r>
            <a:r>
              <a:rPr lang="en-US" sz="2800" spc="10" dirty="0" smtClean="0"/>
              <a:t/>
            </a:r>
            <a:br>
              <a:rPr lang="en-US" sz="2800" spc="10" dirty="0" smtClean="0"/>
            </a:br>
            <a:r>
              <a:rPr lang="en-US" sz="2800" spc="10" dirty="0" smtClean="0"/>
              <a:t>- Lack of transparency in performance evaluations</a:t>
            </a:r>
            <a:br>
              <a:rPr lang="en-US" sz="2800" spc="10" dirty="0" smtClean="0"/>
            </a:br>
            <a:r>
              <a:rPr lang="en-US" sz="2800" spc="10" dirty="0" smtClean="0"/>
              <a:t>- Inability to identify top performers and areas for improvement.</a:t>
            </a:r>
            <a:br>
              <a:rPr lang="en-US" sz="2800" spc="10" dirty="0" smtClean="0"/>
            </a:br>
            <a:r>
              <a:rPr lang="en-US" sz="2800" spc="10" dirty="0" smtClean="0"/>
              <a:t>Currently, employee performance data is scattered across multiple spreadsheets, making it difficult to:</a:t>
            </a:r>
            <a:br>
              <a:rPr lang="en-US" sz="2800" spc="10" dirty="0" smtClean="0"/>
            </a:br>
            <a:r>
              <a:rPr lang="en-US" sz="2800" spc="10" dirty="0" smtClean="0"/>
              <a:t>- Consolidate and summarize performance metrics</a:t>
            </a:r>
            <a:br>
              <a:rPr lang="en-US" sz="2800" spc="10" dirty="0" smtClean="0"/>
            </a:br>
            <a:r>
              <a:rPr lang="en-US" sz="2800" spc="10" dirty="0" smtClean="0"/>
              <a:t>- Identify trends and patterns</a:t>
            </a:r>
            <a:br>
              <a:rPr lang="en-US" sz="2800" spc="10" dirty="0" smtClean="0"/>
            </a:br>
            <a:r>
              <a:rPr lang="en-US" sz="2800" spc="10" dirty="0" smtClean="0"/>
              <a:t>- Compare performance across teams and departments</a:t>
            </a:r>
            <a:br>
              <a:rPr lang="en-US" sz="2800" spc="10" dirty="0" smtClean="0"/>
            </a:br>
            <a:r>
              <a:rPr lang="en-US" sz="2800" spc="10" dirty="0" smtClean="0"/>
              <a:t>- Provide actionable insights for performance improvement.</a:t>
            </a:r>
            <a:r>
              <a:rPr lang="en-US" sz="2000" spc="10" dirty="0" smtClean="0"/>
              <a:t/>
            </a:r>
            <a:br>
              <a:rPr lang="en-US" sz="2000" spc="10" dirty="0" smtClean="0"/>
            </a:br>
            <a:r>
              <a:rPr lang="en-US" sz="3600" spc="10" dirty="0" smtClean="0"/>
              <a:t/>
            </a:r>
            <a:br>
              <a:rPr lang="en-US" sz="3600" spc="10" dirty="0" smtClean="0"/>
            </a:b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67834" y="271462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0"/>
            <a:ext cx="9572692" cy="6479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/>
              <a:t>PROJECT</a:t>
            </a:r>
            <a:r>
              <a:rPr sz="3600" spc="5"/>
              <a:t>	</a:t>
            </a:r>
            <a:r>
              <a:rPr sz="3600" spc="-20" smtClean="0"/>
              <a:t>OVERVIEW</a:t>
            </a:r>
            <a:r>
              <a:rPr lang="en-US" sz="3600" spc="-20" dirty="0" smtClean="0"/>
              <a:t/>
            </a:r>
            <a:br>
              <a:rPr lang="en-US" sz="3600" spc="-20" dirty="0" smtClean="0"/>
            </a:br>
            <a:r>
              <a:rPr lang="en-US" sz="2400" spc="-20" dirty="0" smtClean="0"/>
              <a:t>Scope:</a:t>
            </a:r>
            <a:br>
              <a:rPr lang="en-US" sz="2400" spc="-20" dirty="0" smtClean="0"/>
            </a:br>
            <a:r>
              <a:rPr lang="en-US" sz="2400" spc="-20" dirty="0" smtClean="0"/>
              <a:t>- Collect and import employee performance data into Excel</a:t>
            </a:r>
            <a:br>
              <a:rPr lang="en-US" sz="2400" spc="-20" dirty="0" smtClean="0"/>
            </a:br>
            <a:r>
              <a:rPr lang="en-US" sz="2400" spc="-20" dirty="0" smtClean="0"/>
              <a:t>- Develop a dashboard to display key performance metrics (e.g., sales performance, customer satisfaction, attendance)</a:t>
            </a:r>
            <a:br>
              <a:rPr lang="en-US" sz="2400" spc="-20" dirty="0" smtClean="0"/>
            </a:br>
            <a:r>
              <a:rPr lang="en-US" sz="2400" spc="-20" dirty="0" smtClean="0"/>
              <a:t>- Create charts and graphs to visualize performance trends and patterns</a:t>
            </a:r>
            <a:br>
              <a:rPr lang="en-US" sz="2400" spc="-20" dirty="0" smtClean="0"/>
            </a:br>
            <a:r>
              <a:rPr lang="en-US" sz="2400" spc="-20" dirty="0" smtClean="0"/>
              <a:t>- Implement filters and pivot tables to enable dynamic data analysis</a:t>
            </a:r>
            <a:br>
              <a:rPr lang="en-US" sz="2400" spc="-20" dirty="0" smtClean="0"/>
            </a:br>
            <a:r>
              <a:rPr lang="en-US" sz="2400" spc="-20" dirty="0" smtClean="0"/>
              <a:t>- Develop a scoring system to evaluate employee performance</a:t>
            </a:r>
            <a:br>
              <a:rPr lang="en-US" sz="2400" spc="-20" dirty="0" smtClean="0"/>
            </a:br>
            <a:r>
              <a:rPr lang="en-US" sz="2400" spc="-20" dirty="0" smtClean="0"/>
              <a:t>- Provide recommendations for future performance improvement initiatives</a:t>
            </a:r>
            <a:br>
              <a:rPr lang="en-US" sz="2400" spc="-20" dirty="0" smtClean="0"/>
            </a:br>
            <a:r>
              <a:rPr lang="en-US" sz="2400" spc="-20" dirty="0" smtClean="0"/>
              <a:t>Benefits:</a:t>
            </a:r>
            <a:br>
              <a:rPr lang="en-US" sz="2400" spc="-20" dirty="0" smtClean="0"/>
            </a:br>
            <a:r>
              <a:rPr lang="en-US" sz="2400" spc="-20" dirty="0" smtClean="0"/>
              <a:t>- Improved data-driven decision-making</a:t>
            </a:r>
            <a:br>
              <a:rPr lang="en-US" sz="2400" spc="-20" dirty="0" smtClean="0"/>
            </a:br>
            <a:r>
              <a:rPr lang="en-US" sz="2400" spc="-20" dirty="0" smtClean="0"/>
              <a:t>- Enhanced transparency in performance evaluations</a:t>
            </a:r>
            <a:br>
              <a:rPr lang="en-US" sz="2400" spc="-20" dirty="0" smtClean="0"/>
            </a:br>
            <a:r>
              <a:rPr lang="en-US" sz="2400" spc="-20" dirty="0" smtClean="0"/>
              <a:t>- Increased efficiency in performance tracking and analysis</a:t>
            </a:r>
            <a:br>
              <a:rPr lang="en-US" sz="2400" spc="-20" dirty="0" smtClean="0"/>
            </a:br>
            <a:r>
              <a:rPr lang="en-US" sz="2400" spc="-20" dirty="0" smtClean="0"/>
              <a:t>- Better identification of top performers and areas for improvement</a:t>
            </a:r>
            <a:br>
              <a:rPr lang="en-US" sz="2400" spc="-20" dirty="0" smtClean="0"/>
            </a:br>
            <a:r>
              <a:rPr lang="en-US" sz="2400" spc="-20" dirty="0" smtClean="0"/>
              <a:t>- Data-driven insights for performance improvement initiatives</a:t>
            </a:r>
            <a:endParaRPr sz="24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522" y="1"/>
            <a:ext cx="935837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/>
              <a:t>U</a:t>
            </a:r>
            <a:r>
              <a:rPr sz="3600" spc="10"/>
              <a:t>S</a:t>
            </a:r>
            <a:r>
              <a:rPr sz="3600" spc="-25"/>
              <a:t>E</a:t>
            </a:r>
            <a:r>
              <a:rPr sz="3600" spc="-10"/>
              <a:t>R</a:t>
            </a:r>
            <a:r>
              <a:rPr sz="3600" spc="5"/>
              <a:t>S</a:t>
            </a:r>
            <a:r>
              <a:rPr sz="3200" spc="5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>.HR Generalists/Managers.</a:t>
            </a:r>
            <a:br>
              <a:rPr lang="en-US" sz="3200" spc="5" dirty="0" smtClean="0"/>
            </a:br>
            <a:r>
              <a:rPr lang="en-US" sz="3200" spc="5" dirty="0" smtClean="0"/>
              <a:t>.Department Managers.</a:t>
            </a:r>
            <a:br>
              <a:rPr lang="en-US" sz="3200" spc="5" dirty="0" smtClean="0"/>
            </a:br>
            <a:r>
              <a:rPr lang="en-US" sz="3200" spc="5" dirty="0" smtClean="0"/>
              <a:t>.Employees.</a:t>
            </a:r>
            <a:br>
              <a:rPr lang="en-US" sz="3200" spc="5" dirty="0" smtClean="0"/>
            </a:br>
            <a:r>
              <a:rPr lang="en-US" sz="3200" spc="5" dirty="0" smtClean="0"/>
              <a:t>.Senior Leadership.</a:t>
            </a:r>
            <a:br>
              <a:rPr lang="en-US" sz="3200" spc="5" dirty="0" smtClean="0"/>
            </a:br>
            <a:r>
              <a:rPr lang="en-US" sz="3200" spc="5" dirty="0" smtClean="0"/>
              <a:t>.Talent Management Specialist.</a:t>
            </a:r>
            <a:br>
              <a:rPr lang="en-US" sz="3200" spc="5" dirty="0" smtClean="0"/>
            </a:br>
            <a:r>
              <a:rPr lang="en-US" sz="3200" spc="5" dirty="0" smtClean="0"/>
              <a:t>.Training and Development Professionals.</a:t>
            </a:r>
            <a:br>
              <a:rPr lang="en-US" sz="3200" spc="5" dirty="0" smtClean="0"/>
            </a:br>
            <a:r>
              <a:rPr lang="en-US" sz="3200" spc="5" dirty="0" smtClean="0"/>
              <a:t>.Compensation and Benefits Analysts.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" y="0"/>
            <a:ext cx="10321290" cy="487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 smtClean="0"/>
              <a:t>P</a:t>
            </a:r>
            <a:r>
              <a:rPr sz="3600" spc="-30" smtClean="0"/>
              <a:t>R</a:t>
            </a:r>
            <a:r>
              <a:rPr sz="3600" spc="10" smtClean="0"/>
              <a:t>O</a:t>
            </a:r>
            <a:r>
              <a:rPr sz="3600" spc="-15" smtClean="0"/>
              <a:t>P</a:t>
            </a:r>
            <a:r>
              <a:rPr sz="3600" spc="10" smtClean="0"/>
              <a:t>O</a:t>
            </a:r>
            <a:r>
              <a:rPr sz="3600" spc="25" smtClean="0"/>
              <a:t>S</a:t>
            </a:r>
            <a:r>
              <a:rPr sz="3600" spc="-30" smtClean="0"/>
              <a:t>I</a:t>
            </a:r>
            <a:r>
              <a:rPr sz="3600" spc="-35" smtClean="0"/>
              <a:t>T</a:t>
            </a:r>
            <a:r>
              <a:rPr sz="3600" spc="-30" smtClean="0"/>
              <a:t>I</a:t>
            </a:r>
            <a:r>
              <a:rPr sz="3600" spc="10" smtClean="0"/>
              <a:t>O</a:t>
            </a:r>
            <a:r>
              <a:rPr sz="360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Conditional formatting missing</a:t>
            </a:r>
            <a:br>
              <a:rPr lang="en-US" sz="3600" dirty="0" smtClean="0"/>
            </a:br>
            <a:r>
              <a:rPr lang="en-US" sz="3600" dirty="0" smtClean="0"/>
              <a:t>Filter remove</a:t>
            </a:r>
            <a:br>
              <a:rPr lang="en-US" sz="3600" dirty="0" smtClean="0"/>
            </a:br>
            <a:r>
              <a:rPr lang="en-US" sz="3600" dirty="0" smtClean="0"/>
              <a:t>Formula performance</a:t>
            </a:r>
            <a:br>
              <a:rPr lang="en-US" sz="3600" dirty="0" smtClean="0"/>
            </a:br>
            <a:r>
              <a:rPr lang="en-US" sz="3600" dirty="0" smtClean="0"/>
              <a:t>Pivot summary</a:t>
            </a:r>
            <a:br>
              <a:rPr lang="en-US" sz="3600" dirty="0" smtClean="0"/>
            </a:br>
            <a:r>
              <a:rPr lang="en-US" sz="3600" dirty="0" smtClean="0"/>
              <a:t>Graph data visualization.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28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36667" cy="5293757"/>
          </a:xfrm>
        </p:spPr>
        <p:txBody>
          <a:bodyPr/>
          <a:lstStyle/>
          <a:p>
            <a:r>
              <a:rPr lang="en-IN" sz="3600" dirty="0"/>
              <a:t>Dataset </a:t>
            </a:r>
            <a:r>
              <a:rPr lang="en-IN" sz="3600" dirty="0" smtClean="0"/>
              <a:t>Description</a:t>
            </a:r>
            <a:br>
              <a:rPr lang="en-IN" sz="3600" dirty="0" smtClean="0"/>
            </a:br>
            <a:r>
              <a:rPr lang="en-US" sz="2800" dirty="0" smtClean="0"/>
              <a:t>Dataset </a:t>
            </a:r>
            <a:r>
              <a:rPr lang="en-US" sz="2800" dirty="0" err="1" smtClean="0"/>
              <a:t>Name:Employee</a:t>
            </a:r>
            <a:r>
              <a:rPr lang="en-US" sz="2800" dirty="0" smtClean="0"/>
              <a:t> Performance Data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Employee =</a:t>
            </a:r>
            <a:r>
              <a:rPr lang="en-US" sz="2800" dirty="0" err="1" smtClean="0"/>
              <a:t>kaggle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26 features</a:t>
            </a:r>
            <a:br>
              <a:rPr lang="en-US" sz="2800" dirty="0" smtClean="0"/>
            </a:br>
            <a:r>
              <a:rPr lang="en-US" sz="2800" dirty="0" smtClean="0"/>
              <a:t>9 features</a:t>
            </a:r>
            <a:br>
              <a:rPr lang="en-US" sz="2800" dirty="0" smtClean="0"/>
            </a:br>
            <a:r>
              <a:rPr lang="en-US" sz="2800" dirty="0" smtClean="0"/>
              <a:t>EMP id num</a:t>
            </a:r>
            <a:br>
              <a:rPr lang="en-US" sz="2800" dirty="0" smtClean="0"/>
            </a:br>
            <a:r>
              <a:rPr lang="en-US" sz="2800" dirty="0" smtClean="0"/>
              <a:t>Name text</a:t>
            </a:r>
            <a:br>
              <a:rPr lang="en-US" sz="2800" dirty="0" smtClean="0"/>
            </a:br>
            <a:r>
              <a:rPr lang="en-US" sz="2800" dirty="0" err="1" smtClean="0"/>
              <a:t>Emp</a:t>
            </a:r>
            <a:r>
              <a:rPr lang="en-US" sz="2800" dirty="0" smtClean="0"/>
              <a:t> type</a:t>
            </a:r>
            <a:br>
              <a:rPr lang="en-US" sz="2800" dirty="0" smtClean="0"/>
            </a:br>
            <a:r>
              <a:rPr lang="en-US" sz="2800" dirty="0" smtClean="0"/>
              <a:t>Performance level</a:t>
            </a:r>
            <a:br>
              <a:rPr lang="en-US" sz="2800" dirty="0" smtClean="0"/>
            </a:br>
            <a:r>
              <a:rPr lang="en-US" sz="2800" dirty="0" smtClean="0"/>
              <a:t>Gender male female</a:t>
            </a:r>
            <a:br>
              <a:rPr lang="en-US" sz="2800" dirty="0" smtClean="0"/>
            </a:br>
            <a:r>
              <a:rPr lang="en-US" sz="2800" dirty="0" smtClean="0"/>
              <a:t>Employee rating num.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612" y="328612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" y="0"/>
            <a:ext cx="9220200" cy="43870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5" dirty="0"/>
              <a:t>THE</a:t>
            </a:r>
            <a:r>
              <a:rPr sz="3600" spc="20" dirty="0"/>
              <a:t> </a:t>
            </a:r>
            <a:r>
              <a:rPr lang="en-US" sz="3600" spc="20" dirty="0"/>
              <a:t>"</a:t>
            </a:r>
            <a:r>
              <a:rPr sz="3600" spc="10" dirty="0"/>
              <a:t>WOW</a:t>
            </a:r>
            <a:r>
              <a:rPr lang="en-US" sz="3600" spc="10" dirty="0"/>
              <a:t>"</a:t>
            </a:r>
            <a:r>
              <a:rPr sz="3600" spc="85" dirty="0"/>
              <a:t> </a:t>
            </a:r>
            <a:r>
              <a:rPr sz="3600" spc="10" dirty="0"/>
              <a:t>IN</a:t>
            </a:r>
            <a:r>
              <a:rPr sz="3600" spc="-5" dirty="0"/>
              <a:t> </a:t>
            </a:r>
            <a:r>
              <a:rPr sz="3600" spc="15"/>
              <a:t>OUR</a:t>
            </a:r>
            <a:r>
              <a:rPr sz="3600" spc="-10"/>
              <a:t> </a:t>
            </a:r>
            <a:r>
              <a:rPr sz="3600" spc="20" smtClean="0"/>
              <a:t>SOLUTION</a:t>
            </a:r>
            <a:r>
              <a:rPr lang="en-US" sz="3600" spc="20" dirty="0" smtClean="0"/>
              <a:t/>
            </a:r>
            <a:br>
              <a:rPr lang="en-US" sz="3600" spc="20" dirty="0" smtClean="0"/>
            </a:br>
            <a:r>
              <a:rPr lang="en-US" sz="3600" spc="20" dirty="0" smtClean="0"/>
              <a:t/>
            </a:r>
            <a:br>
              <a:rPr lang="en-US" sz="3600" spc="20" dirty="0" smtClean="0"/>
            </a:br>
            <a:r>
              <a:rPr lang="en-US" sz="3600" spc="20" dirty="0" smtClean="0"/>
              <a:t/>
            </a:r>
            <a:br>
              <a:rPr lang="en-US" sz="3600" spc="20" dirty="0" smtClean="0"/>
            </a:br>
            <a:r>
              <a:rPr lang="en-US" sz="3600" spc="20" dirty="0" smtClean="0"/>
              <a:t/>
            </a:r>
            <a:br>
              <a:rPr lang="en-US" sz="3600" spc="20" dirty="0" smtClean="0"/>
            </a:br>
            <a:r>
              <a:rPr lang="en-US" sz="2800" spc="20" dirty="0" smtClean="0"/>
              <a:t>-PERFORMANCE LEVEL:IFS(Z8&gt;=5,”VERY HIGH”,Z8&gt;=4,”HIGH”,Z8&gt;=3”MID”,TRUE,”LOW”)</a:t>
            </a:r>
            <a:br>
              <a:rPr lang="en-US" sz="2800" spc="20" dirty="0" smtClean="0"/>
            </a:br>
            <a:r>
              <a:rPr lang="en-US" sz="2800" spc="20" dirty="0" smtClean="0"/>
              <a:t/>
            </a:r>
            <a:br>
              <a:rPr lang="en-US" sz="2800" spc="20" dirty="0" smtClean="0"/>
            </a:br>
            <a:r>
              <a:rPr lang="en-US" sz="2800" spc="20" dirty="0" smtClean="0"/>
              <a:t/>
            </a:r>
            <a:br>
              <a:rPr lang="en-US" sz="2800" spc="20" dirty="0" smtClean="0"/>
            </a:b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</TotalTime>
  <Words>124</Words>
  <Application>Microsoft Office PowerPoint</Application>
  <PresentationFormat>Custom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"The HR department is struggling to effectively analyze and track employee performance data, leading to: - Inefficient use of resources -Performance traking - Lack of transparency in performance evaluations - Inability to identify top performers and areas for improvement. Currently, employee performance data is scattered across multiple spreadsheets, making it difficult to: - Consolidate and summarize performance metrics - Identify trends and patterns - Compare performance across teams and departments - Provide actionable insights for performance improvement.  </vt:lpstr>
      <vt:lpstr>PROJECT OVERVIEW Scope: - Collect and import employee performance data into Excel - Develop a dashboard to display key performance metrics (e.g., sales performance, customer satisfaction, attendance) - Create charts and graphs to visualize performance trends and patterns - Implement filters and pivot tables to enable dynamic data analysis - Develop a scoring system to evaluate employee performance - Provide recommendations for future performance improvement initiatives Benefits: - Improved data-driven decision-making - Enhanced transparency in performance evaluations - Increased efficiency in performance tracking and analysis - Better identification of top performers and areas for improvement - Data-driven insights for performance improvement initiatives</vt:lpstr>
      <vt:lpstr>WHO ARE THE END USERS?  .HR Generalists/Managers. .Department Managers. .Employees. .Senior Leadership. .Talent Management Specialist. .Training and Development Professionals. .Compensation and Benefits Analysts.</vt:lpstr>
      <vt:lpstr>OUR SOLUTION AND ITS VALUE PROPOSITION  Conditional formatting missing Filter remove Formula performance Pivot summary Graph data visualization.  </vt:lpstr>
      <vt:lpstr>Dataset Description Dataset Name:Employee Performance Data  Employee =kaggle 26 features 9 features EMP id num Name text Emp type Performance level Gender male female Employee rating num.</vt:lpstr>
      <vt:lpstr>THE "WOW" IN OUR SOLUTION    -PERFORMANCE LEVEL:IFS(Z8&gt;=5,”VERY HIGH”,Z8&gt;=4,”HIGH”,Z8&gt;=3”MID”,TRUE,”LOW”)   </vt:lpstr>
      <vt:lpstr>Slide 10</vt:lpstr>
      <vt:lpstr>RESULTS  </vt:lpstr>
      <vt:lpstr>Conclusion    MY CONCLUSION IS Medium level employee are more than very high and high level employee.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27</cp:revision>
  <dcterms:created xsi:type="dcterms:W3CDTF">2024-03-29T15:07:22Z</dcterms:created>
  <dcterms:modified xsi:type="dcterms:W3CDTF">2024-09-08T09:51:39Z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