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82" r:id="rId3"/>
    <p:sldId id="283" r:id="rId4"/>
    <p:sldId id="284" r:id="rId5"/>
    <p:sldId id="285" r:id="rId6"/>
    <p:sldId id="286" r:id="rId7"/>
    <p:sldId id="287" r:id="rId8"/>
    <p:sldId id="288" r:id="rId9"/>
    <p:sldId id="289" r:id="rId10"/>
    <p:sldId id="290" r:id="rId11"/>
    <p:sldId id="291" r:id="rId12"/>
    <p:sldId id="293" r:id="rId13"/>
    <p:sldId id="304" r:id="rId14"/>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0" name=""/>
        <p:cNvGrpSpPr/>
        <p:nvPr/>
      </p:nvGrpSpPr>
      <p:grpSpPr>
        <a:xfrm>
          <a:off x="0" y="0"/>
          <a:ext cx="0" cy="0"/>
          <a:chOff x="0" y="0"/>
          <a:chExt cx="0" cy="0"/>
        </a:xfrm>
      </p:grpSpPr>
      <p:sp>
        <p:nvSpPr>
          <p:cNvPr id="104879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98"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99"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9/13/2025</a:t>
            </a:fld>
            <a:endParaRPr altLang="en-US" sz="1200" lang="zh-CN">
              <a:latin typeface="Calibri" pitchFamily="0" charset="0"/>
              <a:ea typeface="等线" pitchFamily="0" charset="0"/>
              <a:cs typeface="Calibri" pitchFamily="0" charset="0"/>
            </a:endParaRPr>
          </a:p>
        </p:txBody>
      </p:sp>
      <p:sp>
        <p:nvSpPr>
          <p:cNvPr id="1048800"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1"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2"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36" name="文本框"/>
          <p:cNvSpPr>
            <a:spLocks noGrp="1"/>
          </p:cNvSpPr>
          <p:nvPr>
            <p:ph type="sldImg"/>
          </p:nvPr>
        </p:nvSpPr>
        <p:spPr/>
      </p:sp>
      <p:sp>
        <p:nvSpPr>
          <p:cNvPr id="1048737" name="文本框"/>
          <p:cNvSpPr>
            <a:spLocks noGrp="1"/>
          </p:cNvSpPr>
          <p:nvPr>
            <p:ph type="body" idx="1"/>
          </p:nvPr>
        </p:nvSpPr>
        <p:spPr/>
        <p:txBody>
          <a:bodyPr/>
          <a:p>
            <a:endParaRPr altLang="en-US" lang="zh-CN"/>
          </a:p>
        </p:txBody>
      </p:sp>
      <p:sp>
        <p:nvSpPr>
          <p:cNvPr id="104873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5" name="文本框"/>
          <p:cNvSpPr>
            <a:spLocks noGrp="1"/>
          </p:cNvSpPr>
          <p:nvPr>
            <p:ph type="sldImg"/>
          </p:nvPr>
        </p:nvSpPr>
        <p:spPr/>
      </p:sp>
      <p:sp>
        <p:nvSpPr>
          <p:cNvPr id="1048686" name="文本框"/>
          <p:cNvSpPr>
            <a:spLocks noGrp="1"/>
          </p:cNvSpPr>
          <p:nvPr>
            <p:ph type="body" idx="1"/>
          </p:nvPr>
        </p:nvSpPr>
        <p:spPr/>
        <p:txBody>
          <a:bodyPr/>
          <a:p>
            <a:endParaRPr altLang="en-US" lang="zh-CN"/>
          </a:p>
        </p:txBody>
      </p:sp>
      <p:sp>
        <p:nvSpPr>
          <p:cNvPr id="104868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47" name="文本框"/>
          <p:cNvSpPr>
            <a:spLocks noGrp="1"/>
          </p:cNvSpPr>
          <p:nvPr>
            <p:ph type="sldImg"/>
          </p:nvPr>
        </p:nvSpPr>
        <p:spPr/>
      </p:sp>
      <p:sp>
        <p:nvSpPr>
          <p:cNvPr id="1048648" name="文本框"/>
          <p:cNvSpPr>
            <a:spLocks noGrp="1"/>
          </p:cNvSpPr>
          <p:nvPr>
            <p:ph type="body" idx="1"/>
          </p:nvPr>
        </p:nvSpPr>
        <p:spPr/>
        <p:txBody>
          <a:bodyPr/>
          <a:p>
            <a:endParaRPr altLang="en-US" lang="zh-CN"/>
          </a:p>
        </p:txBody>
      </p:sp>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7" name="文本框"/>
          <p:cNvSpPr>
            <a:spLocks noGrp="1"/>
          </p:cNvSpPr>
          <p:nvPr>
            <p:ph type="sldImg"/>
          </p:nvPr>
        </p:nvSpPr>
        <p:spPr/>
      </p:sp>
      <p:sp>
        <p:nvSpPr>
          <p:cNvPr id="1048668" name="文本框"/>
          <p:cNvSpPr>
            <a:spLocks noGrp="1"/>
          </p:cNvSpPr>
          <p:nvPr>
            <p:ph type="body" idx="1"/>
          </p:nvPr>
        </p:nvSpPr>
        <p:spPr/>
        <p:txBody>
          <a:bodyPr/>
          <a:p>
            <a:endParaRPr altLang="en-US" lang="zh-CN"/>
          </a:p>
        </p:txBody>
      </p:sp>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6" name="文本框"/>
          <p:cNvSpPr>
            <a:spLocks noGrp="1"/>
          </p:cNvSpPr>
          <p:nvPr>
            <p:ph type="sldImg"/>
          </p:nvPr>
        </p:nvSpPr>
        <p:spPr/>
      </p:sp>
      <p:sp>
        <p:nvSpPr>
          <p:cNvPr id="1048677" name="文本框"/>
          <p:cNvSpPr>
            <a:spLocks noGrp="1"/>
          </p:cNvSpPr>
          <p:nvPr>
            <p:ph type="body" idx="1"/>
          </p:nvPr>
        </p:nvSpPr>
        <p:spPr/>
        <p:txBody>
          <a:bodyPr/>
          <a:p>
            <a:endParaRPr altLang="en-US" lang="zh-CN"/>
          </a:p>
        </p:txBody>
      </p:sp>
      <p:sp>
        <p:nvSpPr>
          <p:cNvPr id="104867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4" name="文本框"/>
          <p:cNvSpPr>
            <a:spLocks noGrp="1"/>
          </p:cNvSpPr>
          <p:nvPr>
            <p:ph type="sldImg"/>
          </p:nvPr>
        </p:nvSpPr>
        <p:spPr/>
      </p:sp>
      <p:sp>
        <p:nvSpPr>
          <p:cNvPr id="1048695" name="文本框"/>
          <p:cNvSpPr>
            <a:spLocks noGrp="1"/>
          </p:cNvSpPr>
          <p:nvPr>
            <p:ph type="body" idx="1"/>
          </p:nvPr>
        </p:nvSpPr>
        <p:spPr/>
        <p:txBody>
          <a:bodyPr/>
          <a:p>
            <a:endParaRPr altLang="en-US" lang="zh-CN"/>
          </a:p>
        </p:txBody>
      </p:sp>
      <p:sp>
        <p:nvSpPr>
          <p:cNvPr id="104869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3" name="文本框"/>
          <p:cNvSpPr>
            <a:spLocks noGrp="1"/>
          </p:cNvSpPr>
          <p:nvPr>
            <p:ph type="sldImg"/>
          </p:nvPr>
        </p:nvSpPr>
        <p:spPr/>
      </p:sp>
      <p:sp>
        <p:nvSpPr>
          <p:cNvPr id="1048704" name="文本框"/>
          <p:cNvSpPr>
            <a:spLocks noGrp="1"/>
          </p:cNvSpPr>
          <p:nvPr>
            <p:ph type="body" idx="1"/>
          </p:nvPr>
        </p:nvSpPr>
        <p:spPr/>
        <p:txBody>
          <a:bodyPr/>
          <a:p>
            <a:endParaRPr altLang="en-US" lang="zh-CN"/>
          </a:p>
        </p:txBody>
      </p:sp>
      <p:sp>
        <p:nvSpPr>
          <p:cNvPr id="10487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2" name="文本框"/>
          <p:cNvSpPr>
            <a:spLocks noGrp="1"/>
          </p:cNvSpPr>
          <p:nvPr>
            <p:ph type="sldImg"/>
          </p:nvPr>
        </p:nvSpPr>
        <p:spPr/>
      </p:sp>
      <p:sp>
        <p:nvSpPr>
          <p:cNvPr id="1048713" name="文本框"/>
          <p:cNvSpPr>
            <a:spLocks noGrp="1"/>
          </p:cNvSpPr>
          <p:nvPr>
            <p:ph type="body" idx="1"/>
          </p:nvPr>
        </p:nvSpPr>
        <p:spPr/>
        <p:txBody>
          <a:bodyPr/>
          <a:p>
            <a:endParaRPr altLang="en-US" lang="zh-CN"/>
          </a:p>
        </p:txBody>
      </p:sp>
      <p:sp>
        <p:nvSpPr>
          <p:cNvPr id="104871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20" name="文本框"/>
          <p:cNvSpPr>
            <a:spLocks noGrp="1"/>
          </p:cNvSpPr>
          <p:nvPr>
            <p:ph type="sldImg"/>
          </p:nvPr>
        </p:nvSpPr>
        <p:spPr/>
      </p:sp>
      <p:sp>
        <p:nvSpPr>
          <p:cNvPr id="1048721" name="文本框"/>
          <p:cNvSpPr>
            <a:spLocks noGrp="1"/>
          </p:cNvSpPr>
          <p:nvPr>
            <p:ph type="body" idx="1"/>
          </p:nvPr>
        </p:nvSpPr>
        <p:spPr/>
        <p:txBody>
          <a:bodyPr/>
          <a:p>
            <a:endParaRPr altLang="en-US" lang="zh-CN"/>
          </a:p>
        </p:txBody>
      </p:sp>
      <p:sp>
        <p:nvSpPr>
          <p:cNvPr id="104872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25" name="文本框"/>
          <p:cNvSpPr>
            <a:spLocks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9" name=""/>
        <p:cNvGrpSpPr/>
        <p:nvPr/>
      </p:nvGrpSpPr>
      <p:grpSpPr>
        <a:xfrm>
          <a:off x="0" y="0"/>
          <a:ext cx="0" cy="0"/>
          <a:chOff x="0" y="0"/>
          <a:chExt cx="0" cy="0"/>
        </a:xfrm>
      </p:grpSpPr>
      <p:sp>
        <p:nvSpPr>
          <p:cNvPr id="1048739" name="文本框"/>
          <p:cNvSpPr>
            <a:spLocks noGrp="1"/>
          </p:cNvSpPr>
          <p:nvPr>
            <p:ph type="ctrTitle"/>
          </p:nvPr>
        </p:nvSpPr>
        <p:spPr>
          <a:xfrm>
            <a:off x="914400" y="2130425"/>
            <a:ext cx="10363200" cy="266700"/>
          </a:xfrm>
        </p:spPr>
        <p:txBody>
          <a:bodyPr/>
          <a:p>
            <a:r>
              <a:rPr altLang="en-US" lang="zh-CN" smtClean="0"/>
              <a:t>单击此处编辑母版标题样式</a:t>
            </a:r>
            <a:endParaRPr altLang="en-US" lang="zh-CN"/>
          </a:p>
        </p:txBody>
      </p:sp>
      <p:sp>
        <p:nvSpPr>
          <p:cNvPr id="1048740" name="文本框"/>
          <p:cNvSpPr>
            <a:spLocks noGrp="1"/>
          </p:cNvSpPr>
          <p:nvPr>
            <p:ph type="subTitle" idx="1"/>
          </p:nvPr>
        </p:nvSpPr>
        <p:spPr>
          <a:xfrm>
            <a:off x="1828800" y="3886199"/>
            <a:ext cx="8534400" cy="2667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7" name=""/>
        <p:cNvGrpSpPr/>
        <p:nvPr/>
      </p:nvGrpSpPr>
      <p:grpSpPr>
        <a:xfrm>
          <a:off x="0" y="0"/>
          <a:ext cx="0" cy="0"/>
          <a:chOff x="0" y="0"/>
          <a:chExt cx="0" cy="0"/>
        </a:xfrm>
      </p:grpSpPr>
      <p:sp>
        <p:nvSpPr>
          <p:cNvPr id="1048780"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81" name="文本框"/>
          <p:cNvSpPr>
            <a:spLocks noGrp="1"/>
          </p:cNvSpPr>
          <p:nvPr>
            <p:ph type="body" orient="vert" idx="1"/>
          </p:nvPr>
        </p:nvSpPr>
        <p:spPr>
          <a:xfrm rot="0">
            <a:off x="10248900" y="1577340"/>
            <a:ext cx="1333500" cy="4526279"/>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3" name="文本框"/>
          <p:cNvSpPr>
            <a:spLocks noGrp="1"/>
          </p:cNvSpPr>
          <p:nvPr>
            <p:ph type="ftr" sz="quarter" idx="11"/>
          </p:nvPr>
        </p:nvSpPr>
        <p:spPr/>
        <p:txBody>
          <a:bodyPr/>
          <a:p>
            <a:endParaRPr altLang="en-US" lang="zh-CN"/>
          </a:p>
        </p:txBody>
      </p:sp>
      <p:sp>
        <p:nvSpPr>
          <p:cNvPr id="104878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1" name=""/>
        <p:cNvGrpSpPr/>
        <p:nvPr/>
      </p:nvGrpSpPr>
      <p:grpSpPr>
        <a:xfrm>
          <a:off x="0" y="0"/>
          <a:ext cx="0" cy="0"/>
          <a:chOff x="0" y="0"/>
          <a:chExt cx="0" cy="0"/>
        </a:xfrm>
      </p:grpSpPr>
      <p:sp>
        <p:nvSpPr>
          <p:cNvPr id="1048748" name="文本框"/>
          <p:cNvSpPr>
            <a:spLocks noGrp="1"/>
          </p:cNvSpPr>
          <p:nvPr>
            <p:ph type="title" orient="vert"/>
          </p:nvPr>
        </p:nvSpPr>
        <p:spPr>
          <a:xfrm>
            <a:off x="8420100" y="274638"/>
            <a:ext cx="266700" cy="5851525"/>
          </a:xfrm>
        </p:spPr>
        <p:txBody>
          <a:bodyPr vert="eaVert"/>
          <a:p>
            <a:r>
              <a:rPr altLang="en-US" lang="zh-CN" smtClean="0"/>
              <a:t>单击此处编辑母版标题样式</a:t>
            </a:r>
            <a:endParaRPr altLang="en-US" lang="zh-CN"/>
          </a:p>
        </p:txBody>
      </p:sp>
      <p:sp>
        <p:nvSpPr>
          <p:cNvPr id="1048749" name="文本框"/>
          <p:cNvSpPr>
            <a:spLocks noGrp="1"/>
          </p:cNvSpPr>
          <p:nvPr>
            <p:ph type="body" orient="vert" idx="1"/>
          </p:nvPr>
        </p:nvSpPr>
        <p:spPr>
          <a:xfrm>
            <a:off x="5143500" y="274638"/>
            <a:ext cx="13335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1" name="文本框"/>
          <p:cNvSpPr>
            <a:spLocks noGrp="1"/>
          </p:cNvSpPr>
          <p:nvPr>
            <p:ph type="ftr" sz="quarter" idx="11"/>
          </p:nvPr>
        </p:nvSpPr>
        <p:spPr/>
        <p:txBody>
          <a:bodyPr/>
          <a:p>
            <a:endParaRPr altLang="en-US" lang="zh-CN"/>
          </a:p>
        </p:txBody>
      </p:sp>
      <p:sp>
        <p:nvSpPr>
          <p:cNvPr id="104875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7403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35814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2" name=""/>
        <p:cNvGrpSpPr/>
        <p:nvPr/>
      </p:nvGrpSpPr>
      <p:grpSpPr>
        <a:xfrm>
          <a:off x="0" y="0"/>
          <a:ext cx="0" cy="0"/>
          <a:chOff x="0" y="0"/>
          <a:chExt cx="0" cy="0"/>
        </a:xfrm>
      </p:grpSpPr>
      <p:sp>
        <p:nvSpPr>
          <p:cNvPr id="104861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6" name=""/>
        <p:cNvGrpSpPr/>
        <p:nvPr/>
      </p:nvGrpSpPr>
      <p:grpSpPr>
        <a:xfrm>
          <a:off x="0" y="0"/>
          <a:ext cx="0" cy="0"/>
          <a:chOff x="0" y="0"/>
          <a:chExt cx="0" cy="0"/>
        </a:xfrm>
      </p:grpSpPr>
      <p:sp>
        <p:nvSpPr>
          <p:cNvPr id="1048775"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76" name="文本框"/>
          <p:cNvSpPr>
            <a:spLocks noGrp="1"/>
          </p:cNvSpPr>
          <p:nvPr>
            <p:ph idx="1"/>
          </p:nvPr>
        </p:nvSpPr>
        <p:spPr>
          <a:xfrm rot="0">
            <a:off x="609600" y="1577340"/>
            <a:ext cx="10972800" cy="1333501"/>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8" name="文本框"/>
          <p:cNvSpPr>
            <a:spLocks noGrp="1"/>
          </p:cNvSpPr>
          <p:nvPr>
            <p:ph type="ftr" sz="quarter" idx="11"/>
          </p:nvPr>
        </p:nvSpPr>
        <p:spPr/>
        <p:txBody>
          <a:bodyPr/>
          <a:p>
            <a:endParaRPr altLang="en-US" lang="zh-CN"/>
          </a:p>
        </p:txBody>
      </p:sp>
      <p:sp>
        <p:nvSpPr>
          <p:cNvPr id="104877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3" name=""/>
        <p:cNvGrpSpPr/>
        <p:nvPr/>
      </p:nvGrpSpPr>
      <p:grpSpPr>
        <a:xfrm>
          <a:off x="0" y="0"/>
          <a:ext cx="0" cy="0"/>
          <a:chOff x="0" y="0"/>
          <a:chExt cx="0" cy="0"/>
        </a:xfrm>
      </p:grpSpPr>
      <p:sp>
        <p:nvSpPr>
          <p:cNvPr id="1048759" name="文本框"/>
          <p:cNvSpPr>
            <a:spLocks noGrp="1"/>
          </p:cNvSpPr>
          <p:nvPr>
            <p:ph type="title"/>
          </p:nvPr>
        </p:nvSpPr>
        <p:spPr>
          <a:xfrm>
            <a:off x="722313" y="4406900"/>
            <a:ext cx="7772400" cy="596900"/>
          </a:xfrm>
        </p:spPr>
        <p:txBody>
          <a:bodyPr anchor="t"/>
          <a:lstStyle>
            <a:lvl1pPr algn="l">
              <a:defRPr b="1" cap="all" sz="4000"/>
            </a:lvl1pPr>
          </a:lstStyle>
          <a:p>
            <a:r>
              <a:rPr altLang="en-US" lang="zh-CN" smtClean="0"/>
              <a:t>单击此处编辑母版标题样式</a:t>
            </a:r>
            <a:endParaRPr altLang="en-US" lang="zh-CN"/>
          </a:p>
        </p:txBody>
      </p:sp>
      <p:sp>
        <p:nvSpPr>
          <p:cNvPr id="1048760" name="文本框"/>
          <p:cNvSpPr>
            <a:spLocks noGrp="1"/>
          </p:cNvSpPr>
          <p:nvPr>
            <p:ph type="body" idx="1"/>
          </p:nvPr>
        </p:nvSpPr>
        <p:spPr>
          <a:xfrm>
            <a:off x="722313" y="4102099"/>
            <a:ext cx="7772400" cy="304801"/>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2" name="文本框"/>
          <p:cNvSpPr>
            <a:spLocks noGrp="1"/>
          </p:cNvSpPr>
          <p:nvPr>
            <p:ph type="ftr" sz="quarter" idx="11"/>
          </p:nvPr>
        </p:nvSpPr>
        <p:spPr/>
        <p:txBody>
          <a:bodyPr/>
          <a:p>
            <a:endParaRPr altLang="en-US" lang="zh-CN"/>
          </a:p>
        </p:txBody>
      </p:sp>
      <p:sp>
        <p:nvSpPr>
          <p:cNvPr id="104876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8" name=""/>
        <p:cNvGrpSpPr/>
        <p:nvPr/>
      </p:nvGrpSpPr>
      <p:grpSpPr>
        <a:xfrm>
          <a:off x="0" y="0"/>
          <a:ext cx="0" cy="0"/>
          <a:chOff x="0" y="0"/>
          <a:chExt cx="0" cy="0"/>
        </a:xfrm>
      </p:grpSpPr>
      <p:sp>
        <p:nvSpPr>
          <p:cNvPr id="1048785"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86" name="文本框"/>
          <p:cNvSpPr>
            <a:spLocks noGrp="1"/>
          </p:cNvSpPr>
          <p:nvPr>
            <p:ph sz="half" idx="1"/>
          </p:nvPr>
        </p:nvSpPr>
        <p:spPr>
          <a:xfrm>
            <a:off x="457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7" name="文本框"/>
          <p:cNvSpPr>
            <a:spLocks noGrp="1"/>
          </p:cNvSpPr>
          <p:nvPr>
            <p:ph sz="half" idx="2"/>
          </p:nvPr>
        </p:nvSpPr>
        <p:spPr>
          <a:xfrm>
            <a:off x="4648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9" name="文本框"/>
          <p:cNvSpPr>
            <a:spLocks noGrp="1"/>
          </p:cNvSpPr>
          <p:nvPr>
            <p:ph type="ftr" sz="quarter" idx="11"/>
          </p:nvPr>
        </p:nvSpPr>
        <p:spPr/>
        <p:txBody>
          <a:bodyPr/>
          <a:p>
            <a:endParaRPr altLang="en-US" lang="zh-CN"/>
          </a:p>
        </p:txBody>
      </p:sp>
      <p:sp>
        <p:nvSpPr>
          <p:cNvPr id="104879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4" name=""/>
        <p:cNvGrpSpPr/>
        <p:nvPr/>
      </p:nvGrpSpPr>
      <p:grpSpPr>
        <a:xfrm>
          <a:off x="0" y="0"/>
          <a:ext cx="0" cy="0"/>
          <a:chOff x="0" y="0"/>
          <a:chExt cx="0" cy="0"/>
        </a:xfrm>
      </p:grpSpPr>
      <p:sp>
        <p:nvSpPr>
          <p:cNvPr id="1048764"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65" name="文本框"/>
          <p:cNvSpPr>
            <a:spLocks noGrp="1"/>
          </p:cNvSpPr>
          <p:nvPr>
            <p:ph type="body" idx="1"/>
          </p:nvPr>
        </p:nvSpPr>
        <p:spPr>
          <a:xfrm>
            <a:off x="457200" y="1819275"/>
            <a:ext cx="4040188"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6" name="文本框"/>
          <p:cNvSpPr>
            <a:spLocks noGrp="1"/>
          </p:cNvSpPr>
          <p:nvPr>
            <p:ph sz="half" idx="2"/>
          </p:nvPr>
        </p:nvSpPr>
        <p:spPr>
          <a:xfrm>
            <a:off x="457200" y="2174875"/>
            <a:ext cx="4040188"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7" name="文本框"/>
          <p:cNvSpPr>
            <a:spLocks noGrp="1"/>
          </p:cNvSpPr>
          <p:nvPr>
            <p:ph type="body" sz="quarter" idx="3"/>
          </p:nvPr>
        </p:nvSpPr>
        <p:spPr>
          <a:xfrm>
            <a:off x="4645025" y="1819275"/>
            <a:ext cx="4041775"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68" name="文本框"/>
          <p:cNvSpPr>
            <a:spLocks noGrp="1"/>
          </p:cNvSpPr>
          <p:nvPr>
            <p:ph sz="quarter" idx="4"/>
          </p:nvPr>
        </p:nvSpPr>
        <p:spPr>
          <a:xfrm>
            <a:off x="4645025" y="2174875"/>
            <a:ext cx="4041775"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0" name="文本框"/>
          <p:cNvSpPr>
            <a:spLocks noGrp="1"/>
          </p:cNvSpPr>
          <p:nvPr>
            <p:ph type="ftr" sz="quarter" idx="11"/>
          </p:nvPr>
        </p:nvSpPr>
        <p:spPr/>
        <p:txBody>
          <a:bodyPr/>
          <a:p>
            <a:endParaRPr altLang="en-US" lang="zh-CN"/>
          </a:p>
        </p:txBody>
      </p:sp>
      <p:sp>
        <p:nvSpPr>
          <p:cNvPr id="104877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0" name=""/>
        <p:cNvGrpSpPr/>
        <p:nvPr/>
      </p:nvGrpSpPr>
      <p:grpSpPr>
        <a:xfrm>
          <a:off x="0" y="0"/>
          <a:ext cx="0" cy="0"/>
          <a:chOff x="0" y="0"/>
          <a:chExt cx="0" cy="0"/>
        </a:xfrm>
      </p:grpSpPr>
      <p:sp>
        <p:nvSpPr>
          <p:cNvPr id="1048744"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4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6" name="文本框"/>
          <p:cNvSpPr>
            <a:spLocks noGrp="1"/>
          </p:cNvSpPr>
          <p:nvPr>
            <p:ph type="ftr" sz="quarter" idx="11"/>
          </p:nvPr>
        </p:nvSpPr>
        <p:spPr/>
        <p:txBody>
          <a:bodyPr/>
          <a:p>
            <a:endParaRPr altLang="en-US" lang="zh-CN"/>
          </a:p>
        </p:txBody>
      </p:sp>
      <p:sp>
        <p:nvSpPr>
          <p:cNvPr id="104874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5" name=""/>
        <p:cNvGrpSpPr/>
        <p:nvPr/>
      </p:nvGrpSpPr>
      <p:grpSpPr>
        <a:xfrm>
          <a:off x="0" y="0"/>
          <a:ext cx="0" cy="0"/>
          <a:chOff x="0" y="0"/>
          <a:chExt cx="0" cy="0"/>
        </a:xfrm>
      </p:grpSpPr>
      <p:sp>
        <p:nvSpPr>
          <p:cNvPr id="104877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3" name="文本框"/>
          <p:cNvSpPr>
            <a:spLocks noGrp="1"/>
          </p:cNvSpPr>
          <p:nvPr>
            <p:ph type="ftr" sz="quarter" idx="11"/>
          </p:nvPr>
        </p:nvSpPr>
        <p:spPr/>
        <p:txBody>
          <a:bodyPr/>
          <a:p>
            <a:endParaRPr altLang="en-US" lang="zh-CN"/>
          </a:p>
        </p:txBody>
      </p:sp>
      <p:sp>
        <p:nvSpPr>
          <p:cNvPr id="104877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9" name=""/>
        <p:cNvGrpSpPr/>
        <p:nvPr/>
      </p:nvGrpSpPr>
      <p:grpSpPr>
        <a:xfrm>
          <a:off x="0" y="0"/>
          <a:ext cx="0" cy="0"/>
          <a:chOff x="0" y="0"/>
          <a:chExt cx="0" cy="0"/>
        </a:xfrm>
      </p:grpSpPr>
      <p:sp>
        <p:nvSpPr>
          <p:cNvPr id="1048791" name="文本框"/>
          <p:cNvSpPr>
            <a:spLocks noGrp="1"/>
          </p:cNvSpPr>
          <p:nvPr>
            <p:ph type="title"/>
          </p:nvPr>
        </p:nvSpPr>
        <p:spPr>
          <a:xfrm>
            <a:off x="457200" y="825500"/>
            <a:ext cx="3008313" cy="609600"/>
          </a:xfrm>
        </p:spPr>
        <p:txBody>
          <a:bodyPr anchor="b"/>
          <a:lstStyle>
            <a:lvl1pPr algn="l">
              <a:defRPr b="1" sz="2000"/>
            </a:lvl1pPr>
          </a:lstStyle>
          <a:p>
            <a:r>
              <a:rPr altLang="en-US" lang="zh-CN" smtClean="0"/>
              <a:t>单击此处编辑母版标题样式</a:t>
            </a:r>
            <a:endParaRPr altLang="en-US" lang="zh-CN"/>
          </a:p>
        </p:txBody>
      </p:sp>
      <p:sp>
        <p:nvSpPr>
          <p:cNvPr id="1048792" name="文本框"/>
          <p:cNvSpPr>
            <a:spLocks noGrp="1"/>
          </p:cNvSpPr>
          <p:nvPr>
            <p:ph idx="1"/>
          </p:nvPr>
        </p:nvSpPr>
        <p:spPr>
          <a:xfrm>
            <a:off x="3575050" y="273050"/>
            <a:ext cx="5111750" cy="18669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type="body" sz="half" idx="2"/>
          </p:nvPr>
        </p:nvSpPr>
        <p:spPr>
          <a:xfrm>
            <a:off x="457200" y="1435100"/>
            <a:ext cx="3008313"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5" name="文本框"/>
          <p:cNvSpPr>
            <a:spLocks noGrp="1"/>
          </p:cNvSpPr>
          <p:nvPr>
            <p:ph type="ftr" sz="quarter" idx="11"/>
          </p:nvPr>
        </p:nvSpPr>
        <p:spPr/>
        <p:txBody>
          <a:bodyPr/>
          <a:p>
            <a:endParaRPr altLang="en-US" lang="zh-CN"/>
          </a:p>
        </p:txBody>
      </p:sp>
      <p:sp>
        <p:nvSpPr>
          <p:cNvPr id="104879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2" name=""/>
        <p:cNvGrpSpPr/>
        <p:nvPr/>
      </p:nvGrpSpPr>
      <p:grpSpPr>
        <a:xfrm>
          <a:off x="0" y="0"/>
          <a:ext cx="0" cy="0"/>
          <a:chOff x="0" y="0"/>
          <a:chExt cx="0" cy="0"/>
        </a:xfrm>
      </p:grpSpPr>
      <p:sp>
        <p:nvSpPr>
          <p:cNvPr id="1048753" name="文本框"/>
          <p:cNvSpPr>
            <a:spLocks noGrp="1"/>
          </p:cNvSpPr>
          <p:nvPr>
            <p:ph type="title"/>
          </p:nvPr>
        </p:nvSpPr>
        <p:spPr>
          <a:xfrm>
            <a:off x="1792288" y="5062537"/>
            <a:ext cx="5486400" cy="304801"/>
          </a:xfrm>
        </p:spPr>
        <p:txBody>
          <a:bodyPr anchor="b"/>
          <a:lstStyle>
            <a:lvl1pPr algn="l">
              <a:defRPr b="1" sz="2000"/>
            </a:lvl1pPr>
          </a:lstStyle>
          <a:p>
            <a:r>
              <a:rPr altLang="en-US" lang="zh-CN" smtClean="0"/>
              <a:t>单击此处编辑母版标题样式</a:t>
            </a:r>
            <a:endParaRPr altLang="en-US" lang="zh-CN"/>
          </a:p>
        </p:txBody>
      </p:sp>
      <p:sp>
        <p:nvSpPr>
          <p:cNvPr id="1048754"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55" name="文本框"/>
          <p:cNvSpPr>
            <a:spLocks noGrp="1"/>
          </p:cNvSpPr>
          <p:nvPr>
            <p:ph type="body" sz="half" idx="2"/>
          </p:nvPr>
        </p:nvSpPr>
        <p:spPr>
          <a:xfrm>
            <a:off x="1792288" y="5367338"/>
            <a:ext cx="5486400"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7" name="文本框"/>
          <p:cNvSpPr>
            <a:spLocks noGrp="1"/>
          </p:cNvSpPr>
          <p:nvPr>
            <p:ph type="ftr" sz="quarter" idx="11"/>
          </p:nvPr>
        </p:nvSpPr>
        <p:spPr/>
        <p:txBody>
          <a:bodyPr/>
          <a:p>
            <a:endParaRPr altLang="en-US" lang="zh-CN"/>
          </a:p>
        </p:txBody>
      </p:sp>
      <p:sp>
        <p:nvSpPr>
          <p:cNvPr id="10487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9/13/2025</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cstate="print"/>
          <a:stretch>
            <a:fillRect/>
          </a:stretch>
        </p:blipFill>
        <p:spPr>
          <a:xfrm rot="0">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P</a:t>
            </a:r>
            <a:r>
              <a:rPr altLang="zh-CN" baseline="0" b="0" cap="none" sz="2400" i="0" kern="1200" lang="en-US" spc="0" strike="noStrike" u="none">
                <a:solidFill>
                  <a:schemeClr val="tx1"/>
                </a:solidFill>
                <a:latin typeface="Calibri" pitchFamily="0" charset="0"/>
                <a:ea typeface="宋体" pitchFamily="0" charset="0"/>
                <a:cs typeface="Calibri" pitchFamily="0" charset="0"/>
              </a:rPr>
              <a:t>.</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N</a:t>
            </a:r>
            <a:r>
              <a:rPr altLang="zh-CN" baseline="0" b="0" cap="none" sz="2400" i="0" kern="1200" lang="en-US" spc="0" strike="noStrike" u="none">
                <a:solidFill>
                  <a:schemeClr val="tx1"/>
                </a:solidFill>
                <a:latin typeface="Calibri" pitchFamily="0" charset="0"/>
                <a:ea typeface="宋体" pitchFamily="0" charset="0"/>
                <a:cs typeface="Calibri" pitchFamily="0" charset="0"/>
              </a:rPr>
              <a:t>G</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r>
              <a:rPr altLang="zh-CN" baseline="0" b="0" cap="none" sz="2400" i="0" kern="1200" lang="en-US" spc="0" strike="noStrike" u="none">
                <a:solidFill>
                  <a:schemeClr val="tx1"/>
                </a:solidFill>
                <a:latin typeface="Calibri" pitchFamily="0" charset="0"/>
                <a:ea typeface="宋体" pitchFamily="0" charset="0"/>
                <a:cs typeface="Calibri" pitchFamily="0" charset="0"/>
              </a:rPr>
              <a:t>Y</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K</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S</a:t>
            </a:r>
            <a:r>
              <a:rPr altLang="zh-CN" baseline="0" b="0" cap="none" sz="2400" i="0" kern="1200" lang="en-US" spc="0" strike="noStrike" u="none">
                <a:solidFill>
                  <a:schemeClr val="tx1"/>
                </a:solidFill>
                <a:latin typeface="Calibri" pitchFamily="0" charset="0"/>
                <a:ea typeface="宋体" pitchFamily="0" charset="0"/>
                <a:cs typeface="Calibri" pitchFamily="0" charset="0"/>
              </a:rPr>
              <a:t>I</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a:t>
            </a:r>
            <a:r>
              <a:rPr altLang="zh-CN" baseline="0" b="0" cap="none" sz="2400" i="0" kern="1200" lang="en-US" spc="0" strike="noStrike" u="none">
                <a:solidFill>
                  <a:schemeClr val="tx1"/>
                </a:solidFill>
                <a:latin typeface="Calibri" pitchFamily="0" charset="0"/>
                <a:ea typeface="宋体" pitchFamily="0" charset="0"/>
                <a:cs typeface="Calibri" pitchFamily="0" charset="0"/>
              </a:rPr>
              <a:t>asanm</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2</a:t>
            </a:r>
            <a:r>
              <a:rPr altLang="zh-CN" baseline="0" b="0" cap="none" sz="2400" i="0" kern="1200" lang="en-US" spc="0" strike="noStrike" u="none">
                <a:solidFill>
                  <a:schemeClr val="tx1"/>
                </a:solidFill>
                <a:latin typeface="Calibri" pitchFamily="0" charset="0"/>
                <a:ea typeface="宋体" pitchFamily="0" charset="0"/>
                <a:cs typeface="Calibri" pitchFamily="0" charset="0"/>
              </a:rPr>
              <a:t>4</a:t>
            </a:r>
            <a:r>
              <a:rPr altLang="zh-CN" baseline="0" b="0" cap="none" sz="2400" i="0" kern="1200" lang="en-US" spc="0" strike="noStrike" u="none">
                <a:solidFill>
                  <a:schemeClr val="tx1"/>
                </a:solidFill>
                <a:latin typeface="Calibri" pitchFamily="0" charset="0"/>
                <a:ea typeface="宋体" pitchFamily="0" charset="0"/>
                <a:cs typeface="Calibri" pitchFamily="0" charset="0"/>
              </a:rPr>
              <a:t>u</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c</a:t>
            </a:r>
            <a:r>
              <a:rPr altLang="zh-CN" baseline="0" b="0" cap="none" sz="2400" i="0" kern="1200" lang="en-US" spc="0" strike="noStrike" u="none">
                <a:solidFill>
                  <a:schemeClr val="tx1"/>
                </a:solidFill>
                <a:latin typeface="Calibri" pitchFamily="0" charset="0"/>
                <a:ea typeface="宋体" pitchFamily="0" charset="0"/>
                <a:cs typeface="Calibri" pitchFamily="0" charset="0"/>
              </a:rPr>
              <a:t>a</a:t>
            </a:r>
            <a:r>
              <a:rPr altLang="zh-CN" baseline="0" b="0" cap="none" sz="2400" i="0" kern="1200" lang="en-US" spc="0" strike="noStrike" u="none">
                <a:solidFill>
                  <a:schemeClr val="tx1"/>
                </a:solidFill>
                <a:latin typeface="Calibri" pitchFamily="0" charset="0"/>
                <a:ea typeface="宋体" pitchFamily="0" charset="0"/>
                <a:cs typeface="Calibri" pitchFamily="0" charset="0"/>
              </a:rPr>
              <a:t>0</a:t>
            </a:r>
            <a:r>
              <a:rPr altLang="zh-CN" baseline="0" b="0" cap="none" sz="2400" i="0" kern="1200" lang="en-US" spc="0" strike="noStrike" u="none">
                <a:solidFill>
                  <a:schemeClr val="tx1"/>
                </a:solidFill>
                <a:latin typeface="Calibri" pitchFamily="0" charset="0"/>
                <a:ea typeface="宋体" pitchFamily="0" charset="0"/>
                <a:cs typeface="Calibri" pitchFamily="0" charset="0"/>
              </a:rPr>
              <a:t>1</a:t>
            </a:r>
            <a:r>
              <a:rPr altLang="zh-CN" baseline="0" b="0" cap="none" sz="2400" i="0" kern="1200" lang="en-US" spc="0" strike="noStrike" u="none">
                <a:solidFill>
                  <a:schemeClr val="tx1"/>
                </a:solidFill>
                <a:latin typeface="Calibri" pitchFamily="0" charset="0"/>
                <a:ea typeface="宋体" pitchFamily="0" charset="0"/>
                <a:cs typeface="Calibri" pitchFamily="0" charset="0"/>
              </a:rPr>
              <a:t>3</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a:t>
            </a:r>
            <a:r>
              <a:rPr altLang="zh-CN" baseline="0" b="0" cap="none" sz="2400" i="0" kern="1200" lang="en-US" spc="0" strike="noStrike" u="none">
                <a:solidFill>
                  <a:schemeClr val="tx1"/>
                </a:solidFill>
                <a:latin typeface="Calibri" pitchFamily="0" charset="0"/>
                <a:ea typeface="宋体" pitchFamily="0" charset="0"/>
                <a:cs typeface="Calibri" pitchFamily="0" charset="0"/>
              </a:rPr>
              <a:t>BACHELOR OF COMPUTER APPLICATION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COLLEGE/ UNIVERSITY</a:t>
            </a:r>
            <a:r>
              <a:rPr altLang="zh-CN" baseline="0" b="0" cap="none" sz="2400" i="0" kern="1200" lang="en-US" spc="0" strike="noStrike" u="none">
                <a:solidFill>
                  <a:schemeClr val="tx1"/>
                </a:solidFill>
                <a:latin typeface="Calibri" pitchFamily="0" charset="0"/>
                <a:ea typeface="宋体" pitchFamily="0" charset="0"/>
                <a:cs typeface="Calibri" pitchFamily="0" charset="0"/>
              </a:rPr>
              <a:t>: ST ANN 'S COLLEGE  OF ARTS AND SCIENCE/ ANNAMALAI  UNIVERSITY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6" name=""/>
        <p:cNvGrpSpPr/>
        <p:nvPr/>
      </p:nvGrpSpPr>
      <p:grpSpPr>
        <a:xfrm>
          <a:off x="0" y="0"/>
          <a:ext cx="0" cy="0"/>
          <a:chOff x="0" y="0"/>
          <a:chExt cx="0" cy="0"/>
        </a:xfrm>
      </p:grpSpPr>
      <p:sp>
        <p:nvSpPr>
          <p:cNvPr id="1048728"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72" name="图片"/>
          <p:cNvPicPr>
            <a:picLocks/>
          </p:cNvPicPr>
          <p:nvPr/>
        </p:nvPicPr>
        <p:blipFill>
          <a:blip xmlns:r="http://schemas.openxmlformats.org/officeDocument/2006/relationships" cstate="print"/>
          <a:stretch>
            <a:fillRect/>
          </a:stretch>
        </p:blipFill>
        <p:spPr>
          <a:xfrm rot="0">
            <a:off x="66675" y="3381373"/>
            <a:ext cx="2466975" cy="3419474"/>
          </a:xfrm>
          <a:prstGeom prst="rect"/>
          <a:noFill/>
          <a:ln w="12700" cap="flat" cmpd="sng">
            <a:noFill/>
            <a:prstDash val="solid"/>
            <a:miter/>
          </a:ln>
        </p:spPr>
      </p:pic>
      <p:sp>
        <p:nvSpPr>
          <p:cNvPr id="1048732"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3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4" name="矩形"/>
          <p:cNvSpPr/>
          <p:nvPr/>
        </p:nvSpPr>
        <p:spPr>
          <a:xfrm rot="0">
            <a:off x="2743200" y="2354703"/>
            <a:ext cx="8534019" cy="9486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735" name="文本框"/>
          <p:cNvSpPr txBox="1"/>
          <p:nvPr/>
        </p:nvSpPr>
        <p:spPr>
          <a:xfrm rot="0">
            <a:off x="2928048" y="2476462"/>
            <a:ext cx="5549072"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data analytics platform provides a comprehensive interface to view and interact with data, generating reports and dashboards that offer a "snapshot" of key performance indicators and trends, as seen in the Google Analytics overview report.</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7" name=""/>
        <p:cNvGrpSpPr/>
        <p:nvPr/>
      </p:nvGrpSpPr>
      <p:grpSpPr>
        <a:xfrm>
          <a:off x="0" y="0"/>
          <a:ext cx="0" cy="0"/>
          <a:chOff x="0" y="0"/>
          <a:chExt cx="0" cy="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1" name="图片"/>
          <p:cNvPicPr>
            <a:picLocks/>
          </p:cNvPicPr>
          <p:nvPr/>
        </p:nvPicPr>
        <p:blipFill>
          <a:blip xmlns:r="http://schemas.openxmlformats.org/officeDocument/2006/relationships" cstate="print"/>
          <a:stretch>
            <a:fillRect/>
          </a:stretch>
        </p:blipFill>
        <p:spPr>
          <a:xfrm rot="0">
            <a:off x="1666874" y="6467475"/>
            <a:ext cx="76200" cy="177799"/>
          </a:xfrm>
          <a:prstGeom prst="rect"/>
          <a:noFill/>
          <a:ln w="12700" cap="flat" cmpd="sng">
            <a:noFill/>
            <a:prstDash val="solid"/>
            <a:miter/>
          </a:ln>
        </p:spPr>
      </p:pic>
      <p:sp>
        <p:nvSpPr>
          <p:cNvPr id="1048682" name="文本框"/>
          <p:cNvSpPr>
            <a:spLocks noGrp="1"/>
          </p:cNvSpPr>
          <p:nvPr>
            <p:ph type="title"/>
          </p:nvPr>
        </p:nvSpPr>
        <p:spPr>
          <a:xfrm rot="0">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83"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4" name="文本框"/>
          <p:cNvSpPr txBox="1"/>
          <p:nvPr/>
        </p:nvSpPr>
        <p:spPr>
          <a:xfrm rot="0">
            <a:off x="1123932" y="1771623"/>
            <a:ext cx="5323661"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A data analytics platform concludes by enabling businesses to transform raw data into actionable insights, leading to improved decision-making, enhanced operational efficiency, and a competitive advantage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803" name=""/>
          <p:cNvSpPr txBox="1"/>
          <p:nvPr/>
        </p:nvSpPr>
        <p:spPr>
          <a:xfrm>
            <a:off x="3810000" y="3251200"/>
            <a:ext cx="4572000" cy="2186940"/>
          </a:xfrm>
          <a:prstGeom prst="rect"/>
        </p:spPr>
        <p:txBody>
          <a:bodyPr rtlCol="0" wrap="square">
            <a:spAutoFit/>
          </a:bodyPr>
          <a:p>
            <a:r>
              <a:rPr sz="2800" lang="en-IN">
                <a:solidFill>
                  <a:srgbClr val="000000"/>
                </a:solidFill>
              </a:rPr>
              <a:t>https://github.com/preethi22112005-maker/Mangaiyarkarasi-TNSDCFWD-DP.git</a:t>
            </a:r>
            <a:endParaRPr sz="2800" lang="en-IN">
              <a:solidFill>
                <a:srgbClr val="000000"/>
              </a:solidFill>
            </a:endParaRPr>
          </a:p>
        </p:txBody>
      </p:sp>
      <p:sp>
        <p:nvSpPr>
          <p:cNvPr id="1048804" name=""/>
          <p:cNvSpPr txBox="1"/>
          <p:nvPr/>
        </p:nvSpPr>
        <p:spPr>
          <a:xfrm>
            <a:off x="3810000" y="3251200"/>
            <a:ext cx="4572000" cy="2186940"/>
          </a:xfrm>
          <a:prstGeom prst="rect"/>
        </p:spPr>
        <p:txBody>
          <a:bodyPr rtlCol="0" wrap="square">
            <a:spAutoFit/>
          </a:bodyPr>
          <a:p>
            <a:r>
              <a:rPr sz="2800" lang="en-IN">
                <a:solidFill>
                  <a:srgbClr val="000000"/>
                </a:solidFill>
              </a:rPr>
              <a:t>https://github.com/preethi22112005-maker/Mangaiyarkarasi-TNSDCFWD-DP.git</a:t>
            </a:r>
            <a:endParaRPr sz="2800" lang="en-IN">
              <a:solidFill>
                <a:srgbClr val="000000"/>
              </a:solidFill>
            </a:endParaRPr>
          </a:p>
        </p:txBody>
      </p:sp>
      <p:sp>
        <p:nvSpPr>
          <p:cNvPr id="1048805" name=""/>
          <p:cNvSpPr txBox="1"/>
          <p:nvPr/>
        </p:nvSpPr>
        <p:spPr>
          <a:xfrm>
            <a:off x="3810000" y="3251200"/>
            <a:ext cx="4572000" cy="2186940"/>
          </a:xfrm>
          <a:prstGeom prst="rect"/>
        </p:spPr>
        <p:txBody>
          <a:bodyPr rtlCol="0" wrap="square">
            <a:spAutoFit/>
          </a:bodyPr>
          <a:p>
            <a:r>
              <a:rPr sz="2800" lang="en-IN">
                <a:solidFill>
                  <a:srgbClr val="000000"/>
                </a:solidFill>
              </a:rPr>
              <a:t>https://github.com/preethi22112005-maker/Mangaiyarkarasi-TNSDCFWD-DP.git</a:t>
            </a:r>
            <a:endParaRPr sz="2800" lang="en-IN">
              <a:solidFill>
                <a:srgbClr val="000000"/>
              </a:solidFill>
            </a:endParaRPr>
          </a:p>
        </p:txBody>
      </p:sp>
      <p:sp>
        <p:nvSpPr>
          <p:cNvPr id="1048806" name=""/>
          <p:cNvSpPr txBox="1"/>
          <p:nvPr/>
        </p:nvSpPr>
        <p:spPr>
          <a:xfrm flipH="1">
            <a:off x="582085" y="730525"/>
            <a:ext cx="5384920" cy="510540"/>
          </a:xfrm>
          <a:prstGeom prst="rect"/>
        </p:spPr>
        <p:txBody>
          <a:bodyPr rtlCol="0" wrap="square">
            <a:spAutoFit/>
          </a:bodyPr>
          <a:p>
            <a:r>
              <a:rPr b="1" sz="2800" lang="en-US">
                <a:solidFill>
                  <a:srgbClr val="000000"/>
                </a:solidFill>
              </a:rPr>
              <a:t>G</a:t>
            </a:r>
            <a:r>
              <a:rPr b="1" sz="2800" lang="en-US">
                <a:solidFill>
                  <a:srgbClr val="000000"/>
                </a:solidFill>
              </a:rPr>
              <a:t>I</a:t>
            </a:r>
            <a:r>
              <a:rPr b="1" sz="2800" lang="en-US">
                <a:solidFill>
                  <a:srgbClr val="000000"/>
                </a:solidFill>
              </a:rPr>
              <a:t>T</a:t>
            </a:r>
            <a:r>
              <a:rPr b="1" sz="2800" lang="en-US">
                <a:solidFill>
                  <a:srgbClr val="000000"/>
                </a:solidFill>
              </a:rPr>
              <a:t>H</a:t>
            </a:r>
            <a:r>
              <a:rPr b="1" sz="2800" lang="en-US">
                <a:solidFill>
                  <a:srgbClr val="000000"/>
                </a:solidFill>
              </a:rPr>
              <a:t>U</a:t>
            </a:r>
            <a:r>
              <a:rPr b="1" sz="2800" lang="en-US">
                <a:solidFill>
                  <a:srgbClr val="000000"/>
                </a:solidFill>
              </a:rPr>
              <a:t>B</a:t>
            </a:r>
            <a:r>
              <a:rPr b="1" sz="2800" lang="en-US">
                <a:solidFill>
                  <a:srgbClr val="000000"/>
                </a:solidFill>
              </a:rPr>
              <a:t> </a:t>
            </a:r>
            <a:r>
              <a:rPr b="1" sz="2800" lang="en-US">
                <a:solidFill>
                  <a:srgbClr val="000000"/>
                </a:solidFill>
              </a:rPr>
              <a:t>L</a:t>
            </a:r>
            <a:r>
              <a:rPr b="1" sz="2800" lang="en-US">
                <a:solidFill>
                  <a:srgbClr val="000000"/>
                </a:solidFill>
              </a:rPr>
              <a:t>I</a:t>
            </a:r>
            <a:r>
              <a:rPr b="1" sz="2800" lang="en-US">
                <a:solidFill>
                  <a:srgbClr val="000000"/>
                </a:solidFill>
              </a:rPr>
              <a:t>N</a:t>
            </a:r>
            <a:r>
              <a:rPr b="1" sz="2800" lang="en-US">
                <a:solidFill>
                  <a:srgbClr val="000000"/>
                </a:solidFill>
              </a:rPr>
              <a:t>K</a:t>
            </a:r>
            <a:r>
              <a:rPr b="1" sz="2800" lang="en-US">
                <a:solidFill>
                  <a:srgbClr val="000000"/>
                </a:solidFill>
              </a:rPr>
              <a:t> </a:t>
            </a:r>
            <a:r>
              <a:rPr b="1" sz="2800" lang="en-US">
                <a:solidFill>
                  <a:srgbClr val="000000"/>
                </a:solidFill>
              </a:rPr>
              <a: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3"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4" name="组合"/>
          <p:cNvGrpSpPr/>
          <p:nvPr/>
        </p:nvGrpSpPr>
        <p:grpSpPr>
          <a:xfrm>
            <a:off x="7448612" y="0"/>
            <a:ext cx="4743795" cy="6858466"/>
            <a:chOff x="7448612" y="0"/>
            <a:chExt cx="4743795" cy="6858466"/>
          </a:xfrm>
        </p:grpSpPr>
        <p:sp>
          <p:nvSpPr>
            <p:cNvPr id="104863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7022644" cy="638811"/>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U</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D</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ENT</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O</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R</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F</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O</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I</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O</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5" strike="noStrike" u="none">
                <a:solidFill>
                  <a:schemeClr val="tx1"/>
                </a:solidFill>
                <a:latin typeface="Trebuchet MS" pitchFamily="0" charset="0"/>
                <a:ea typeface="宋体" pitchFamily="0" charset="0"/>
                <a:cs typeface="Trebuchet MS" pitchFamily="0" charset="0"/>
              </a:rPr>
              <a: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cstate="print"/>
            <a:stretch>
              <a:fillRect/>
            </a:stretch>
          </p:blipFill>
          <p:spPr>
            <a:xfrm rot="0">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文本框"/>
          <p:cNvSpPr txBox="1"/>
          <p:nvPr/>
        </p:nvSpPr>
        <p:spPr>
          <a:xfrm rot="0">
            <a:off x="3714693" y="2476462"/>
            <a:ext cx="4762427" cy="358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  ANALYTICS PLATFORM </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8" name=""/>
        <p:cNvGrpSpPr/>
        <p:nvPr/>
      </p:nvGrpSpPr>
      <p:grpSpPr>
        <a:xfrm>
          <a:off x="0" y="0"/>
          <a:ext cx="0" cy="0"/>
          <a:chOff x="0" y="0"/>
          <a:chExt cx="0" cy="0"/>
        </a:xfrm>
      </p:grpSpPr>
      <p:sp>
        <p:nvSpPr>
          <p:cNvPr id="1048650"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51" name="曲线"/>
            <p:cNvSpPr/>
            <p:nvPr/>
          </p:nvSpPr>
          <p:spPr>
            <a:xfrm rot="0">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5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53" name="曲线"/>
            <p:cNvSpPr/>
            <p:nvPr/>
          </p:nvSpPr>
          <p:spPr>
            <a:xfrm rot="0">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4" name="曲线"/>
            <p:cNvSpPr/>
            <p:nvPr/>
          </p:nvSpPr>
          <p:spPr>
            <a:xfrm rot="0">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5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6" name="曲线"/>
            <p:cNvSpPr/>
            <p:nvPr/>
          </p:nvSpPr>
          <p:spPr>
            <a:xfrm rot="0">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5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58" name="曲线"/>
            <p:cNvSpPr/>
            <p:nvPr/>
          </p:nvSpPr>
          <p:spPr>
            <a:xfrm rot="0">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5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1" name="矩形"/>
          <p:cNvSpPr/>
          <p:nvPr/>
        </p:nvSpPr>
        <p:spPr>
          <a:xfrm rot="0">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2"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63"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cstate="print"/>
          <a:stretch>
            <a:fillRect/>
          </a:stretch>
        </p:blipFill>
        <p:spPr>
          <a:xfrm rot="0">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cstate="print"/>
            <a:stretch>
              <a:fillRect/>
            </a:stretch>
          </p:blipFill>
          <p:spPr>
            <a:xfrm rot="0">
              <a:off x="47625" y="3819523"/>
              <a:ext cx="1733550" cy="3009897"/>
            </a:xfrm>
            <a:prstGeom prst="rect"/>
            <a:noFill/>
            <a:ln w="12700" cap="flat" cmpd="sng">
              <a:noFill/>
              <a:prstDash val="solid"/>
              <a:miter/>
            </a:ln>
          </p:spPr>
        </p:pic>
      </p:grpSp>
      <p:sp>
        <p:nvSpPr>
          <p:cNvPr id="1048664"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5"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6" name="矩形"/>
          <p:cNvSpPr/>
          <p:nvPr/>
        </p:nvSpPr>
        <p:spPr>
          <a:xfrm rot="0">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70"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cstate="print"/>
            <a:stretch>
              <a:fillRect/>
            </a:stretch>
          </p:blipFill>
          <p:spPr>
            <a:xfrm rot="0">
              <a:off x="7991475" y="2933700"/>
              <a:ext cx="2762249" cy="3257550"/>
            </a:xfrm>
            <a:prstGeom prst="rect"/>
            <a:noFill/>
            <a:ln w="12700" cap="flat" cmpd="sng">
              <a:noFill/>
              <a:prstDash val="solid"/>
              <a:miter/>
            </a:ln>
          </p:spPr>
        </p:pic>
      </p:grpSp>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9" name="图片"/>
          <p:cNvPicPr>
            <a:picLocks/>
          </p:cNvPicPr>
          <p:nvPr/>
        </p:nvPicPr>
        <p:blipFill>
          <a:blip xmlns:r="http://schemas.openxmlformats.org/officeDocument/2006/relationships" cstate="print"/>
          <a:stretch>
            <a:fillRect/>
          </a:stretch>
        </p:blipFill>
        <p:spPr>
          <a:xfrm rot="0">
            <a:off x="676275" y="6467475"/>
            <a:ext cx="2143125" cy="200024"/>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文本框"/>
          <p:cNvSpPr txBox="1"/>
          <p:nvPr/>
        </p:nvSpPr>
        <p:spPr>
          <a:xfrm rot="0">
            <a:off x="1704949" y="1704949"/>
            <a:ext cx="4762427"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Problem Statement with ExamplesA data analytics platform problem statement defines a clear business need that can be solved by transforming raw data into actionable insights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pic>
        <p:nvPicPr>
          <p:cNvPr id="2097160" name="图片"/>
          <p:cNvPicPr>
            <a:picLocks noChangeAspect="1"/>
          </p:cNvPicPr>
          <p:nvPr/>
        </p:nvPicPr>
        <p:blipFill>
          <a:blip xmlns:r="http://schemas.openxmlformats.org/officeDocument/2006/relationships" r:embed="rId1" cstate="print"/>
          <a:stretch>
            <a:fillRect/>
          </a:stretch>
        </p:blipFill>
        <p:spPr>
          <a:xfrm rot="0">
            <a:off x="5016017" y="2757445"/>
            <a:ext cx="3224592" cy="2831522"/>
          </a:xfrm>
          <a:prstGeom prst="rect"/>
          <a:noFill/>
          <a:ln w="12700" cap="flat" cmpd="sng">
            <a:noFill/>
            <a:prstDash val="solid"/>
            <a:miter/>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grpSp>
        <p:nvGrpSpPr>
          <p:cNvPr id="51" name="组合"/>
          <p:cNvGrpSpPr/>
          <p:nvPr/>
        </p:nvGrpSpPr>
        <p:grpSpPr>
          <a:xfrm>
            <a:off x="8658225" y="2647950"/>
            <a:ext cx="3533775" cy="3810000"/>
            <a:chOff x="8658225" y="2647950"/>
            <a:chExt cx="3533775" cy="3810000"/>
          </a:xfrm>
        </p:grpSpPr>
        <p:sp>
          <p:nvSpPr>
            <p:cNvPr id="1048688"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2" name="图片"/>
            <p:cNvPicPr>
              <a:picLocks/>
            </p:cNvPicPr>
            <p:nvPr/>
          </p:nvPicPr>
          <p:blipFill>
            <a:blip xmlns:r="http://schemas.openxmlformats.org/officeDocument/2006/relationships" cstate="print"/>
            <a:stretch>
              <a:fillRect/>
            </a:stretch>
          </p:blipFill>
          <p:spPr>
            <a:xfrm rot="0">
              <a:off x="8658225" y="2647950"/>
              <a:ext cx="3533775" cy="3810000"/>
            </a:xfrm>
            <a:prstGeom prst="rect"/>
            <a:noFill/>
            <a:ln w="12700" cap="flat" cmpd="sng">
              <a:noFill/>
              <a:prstDash val="solid"/>
              <a:miter/>
            </a:ln>
          </p:spPr>
        </p:pic>
      </p:grpSp>
      <p:sp>
        <p:nvSpPr>
          <p:cNvPr id="104869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文本框"/>
          <p:cNvSpPr>
            <a:spLocks noGrp="1"/>
          </p:cNvSpPr>
          <p:nvPr>
            <p:ph type="title"/>
          </p:nvPr>
        </p:nvSpPr>
        <p:spPr>
          <a:xfrm rot="0">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cstate="print"/>
          <a:stretch>
            <a:fillRect/>
          </a:stretch>
        </p:blipFill>
        <p:spPr>
          <a:xfrm rot="0">
            <a:off x="676275" y="6467475"/>
            <a:ext cx="2143125" cy="200024"/>
          </a:xfrm>
          <a:prstGeom prst="rect"/>
          <a:noFill/>
          <a:ln w="12700" cap="flat" cmpd="sng">
            <a:noFill/>
            <a:prstDash val="solid"/>
            <a:miter/>
          </a:ln>
        </p:spPr>
      </p:pic>
      <p:sp>
        <p:nvSpPr>
          <p:cNvPr id="1048692"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3" name="文本框"/>
          <p:cNvSpPr txBox="1"/>
          <p:nvPr/>
        </p:nvSpPr>
        <p:spPr>
          <a:xfrm rot="0">
            <a:off x="1123932" y="1771623"/>
            <a:ext cx="5690406" cy="1958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Understanding the Lifecycle of a Data Analysis ProjectA data analytics platform project overview involves leveraging a software suite to consolidate diverse data sources, enabling users to clean, transform, and analyze information to uncover patterns, trends, and actionable insights for informed decision-making</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pic>
        <p:nvPicPr>
          <p:cNvPr id="2097164" name="图片"/>
          <p:cNvPicPr>
            <a:picLocks noChangeAspect="1"/>
          </p:cNvPicPr>
          <p:nvPr/>
        </p:nvPicPr>
        <p:blipFill>
          <a:blip xmlns:r="http://schemas.openxmlformats.org/officeDocument/2006/relationships" r:embed="rId1" cstate="print"/>
          <a:srcRect t="2296" r="-29752" b="66816"/>
          <a:stretch>
            <a:fillRect/>
          </a:stretch>
        </p:blipFill>
        <p:spPr>
          <a:xfrm rot="0">
            <a:off x="2781257" y="4220988"/>
            <a:ext cx="3670536" cy="1941720"/>
          </a:xfrm>
          <a:prstGeom prst="rect"/>
          <a:noFill/>
          <a:ln w="12700" cap="flat" cmpd="sng">
            <a:noFill/>
            <a:prstDash val="solid"/>
            <a:miter/>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4" name=""/>
        <p:cNvGrpSpPr/>
        <p:nvPr/>
      </p:nvGrpSpPr>
      <p:grpSpPr>
        <a:xfrm>
          <a:off x="0" y="0"/>
          <a:ext cx="0" cy="0"/>
          <a:chOff x="0" y="0"/>
          <a:chExt cx="0" cy="0"/>
        </a:xfrm>
      </p:grpSpPr>
      <p:sp>
        <p:nvSpPr>
          <p:cNvPr id="1048697"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8"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9"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0"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5" name="图片"/>
          <p:cNvPicPr>
            <a:picLocks/>
          </p:cNvPicPr>
          <p:nvPr/>
        </p:nvPicPr>
        <p:blipFill>
          <a:blip xmlns:r="http://schemas.openxmlformats.org/officeDocument/2006/relationships" cstate="print"/>
          <a:stretch>
            <a:fillRect/>
          </a:stretch>
        </p:blipFill>
        <p:spPr>
          <a:xfrm rot="0">
            <a:off x="723900" y="6172200"/>
            <a:ext cx="2181225" cy="485775"/>
          </a:xfrm>
          <a:prstGeom prst="rect"/>
          <a:noFill/>
          <a:ln w="12700" cap="flat" cmpd="sng">
            <a:noFill/>
            <a:prstDash val="solid"/>
            <a:miter/>
          </a:ln>
        </p:spPr>
      </p:pic>
      <p:sp>
        <p:nvSpPr>
          <p:cNvPr id="1048701"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2" name="文本框"/>
          <p:cNvSpPr txBox="1"/>
          <p:nvPr/>
        </p:nvSpPr>
        <p:spPr>
          <a:xfrm rot="0">
            <a:off x="1057258" y="1266805"/>
            <a:ext cx="4762427"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 How to Build Scalable Solutions</a:t>
            </a:r>
            <a:endParaRPr altLang="zh-CN" baseline="0" b="0" cap="none" sz="1800" i="0" kern="1200" lang="en-US" spc="0" strike="noStrike" u="none">
              <a:solidFill>
                <a:schemeClr val="tx1"/>
              </a:solidFill>
              <a:latin typeface="Droid Sans" pitchFamily="0" charset="0"/>
              <a:ea typeface="宋体" pitchFamily="0" charset="0"/>
              <a:cs typeface="Lucida Sans"/>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End users engage with data analytics platforms to explore data, generate insights, and make informed decisions by using tools to create custom queries, perform aggregations, and visualize data through dashboards, charts, and graphs</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pic>
        <p:nvPicPr>
          <p:cNvPr id="2097166" name="图片"/>
          <p:cNvPicPr>
            <a:picLocks noChangeAspect="1"/>
          </p:cNvPicPr>
          <p:nvPr/>
        </p:nvPicPr>
        <p:blipFill>
          <a:blip xmlns:r="http://schemas.openxmlformats.org/officeDocument/2006/relationships" r:embed="rId1" cstate="print"/>
          <a:srcRect t="10264" b="61102"/>
          <a:stretch>
            <a:fillRect/>
          </a:stretch>
        </p:blipFill>
        <p:spPr>
          <a:xfrm rot="0">
            <a:off x="4371908" y="4940977"/>
            <a:ext cx="2828882" cy="1799972"/>
          </a:xfrm>
          <a:prstGeom prst="rect"/>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7" name=""/>
        <p:cNvGrpSpPr/>
        <p:nvPr/>
      </p:nvGrpSpPr>
      <p:grpSpPr>
        <a:xfrm>
          <a:off x="0" y="0"/>
          <a:ext cx="0" cy="0"/>
          <a:chOff x="0" y="0"/>
          <a:chExt cx="0" cy="0"/>
        </a:xfrm>
      </p:grpSpPr>
      <p:pic>
        <p:nvPicPr>
          <p:cNvPr id="2097167" name="图片"/>
          <p:cNvPicPr>
            <a:picLocks/>
          </p:cNvPicPr>
          <p:nvPr/>
        </p:nvPicPr>
        <p:blipFill>
          <a:blip xmlns:r="http://schemas.openxmlformats.org/officeDocument/2006/relationships" cstate="print"/>
          <a:stretch>
            <a:fillRect/>
          </a:stretch>
        </p:blipFill>
        <p:spPr>
          <a:xfrm rot="0">
            <a:off x="0" y="1476375"/>
            <a:ext cx="2695574" cy="3248025"/>
          </a:xfrm>
          <a:prstGeom prst="rect"/>
          <a:noFill/>
          <a:ln w="12700" cap="flat" cmpd="sng">
            <a:noFill/>
            <a:prstDash val="solid"/>
            <a:miter/>
          </a:ln>
        </p:spPr>
      </p:pic>
      <p:sp>
        <p:nvSpPr>
          <p:cNvPr id="1048706"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7"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9"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8" name="图片"/>
          <p:cNvPicPr>
            <a:picLocks/>
          </p:cNvPicPr>
          <p:nvPr/>
        </p:nvPicPr>
        <p:blipFill>
          <a:blip xmlns:r="http://schemas.openxmlformats.org/officeDocument/2006/relationships" cstate="print"/>
          <a:stretch>
            <a:fillRect/>
          </a:stretch>
        </p:blipFill>
        <p:spPr>
          <a:xfrm rot="0">
            <a:off x="676275" y="6467475"/>
            <a:ext cx="2143125" cy="200024"/>
          </a:xfrm>
          <a:prstGeom prst="rect"/>
          <a:noFill/>
          <a:ln w="12700" cap="flat" cmpd="sng">
            <a:noFill/>
            <a:prstDash val="solid"/>
            <a:miter/>
          </a:ln>
        </p:spPr>
      </p:pic>
      <p:sp>
        <p:nvSpPr>
          <p:cNvPr id="1048710" name="文本框"/>
          <p:cNvSpPr>
            <a:spLocks noGrp="1"/>
          </p:cNvSpPr>
          <p:nvPr>
            <p:ph type="sldNum" idx="7"/>
          </p:nvPr>
        </p:nvSpPr>
        <p:spPr>
          <a:xfrm rot="0">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11" name="文本框"/>
          <p:cNvSpPr txBox="1"/>
          <p:nvPr/>
        </p:nvSpPr>
        <p:spPr>
          <a:xfrm rot="0">
            <a:off x="3219401" y="2276440"/>
            <a:ext cx="4762427" cy="1158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 analytics platforms encompass a range of tools and techniques used to collect, process, analyze, and visualize data to extract insights and support decision-making.</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0" name=""/>
        <p:cNvGrpSpPr/>
        <p:nvPr/>
      </p:nvGrpSpPr>
      <p:grpSpPr>
        <a:xfrm>
          <a:off x="0" y="0"/>
          <a:ext cx="0" cy="0"/>
          <a:chOff x="0" y="0"/>
          <a:chExt cx="0" cy="0"/>
        </a:xfrm>
      </p:grpSpPr>
      <p:sp>
        <p:nvSpPr>
          <p:cNvPr id="1048715"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9" name="图片"/>
          <p:cNvPicPr>
            <a:picLocks/>
          </p:cNvPicPr>
          <p:nvPr/>
        </p:nvPicPr>
        <p:blipFill>
          <a:blip xmlns:r="http://schemas.openxmlformats.org/officeDocument/2006/relationships" cstate="print"/>
          <a:stretch>
            <a:fillRect/>
          </a:stretch>
        </p:blipFill>
        <p:spPr>
          <a:xfrm rot="0">
            <a:off x="1666874" y="6467475"/>
            <a:ext cx="76200" cy="177799"/>
          </a:xfrm>
          <a:prstGeom prst="rect"/>
          <a:noFill/>
          <a:ln w="12700" cap="flat" cmpd="sng">
            <a:noFill/>
            <a:prstDash val="solid"/>
            <a:miter/>
          </a:ln>
        </p:spPr>
      </p:pic>
      <p:sp>
        <p:nvSpPr>
          <p:cNvPr id="1048716"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7" name="矩形"/>
          <p:cNvSpPr/>
          <p:nvPr/>
        </p:nvSpPr>
        <p:spPr>
          <a:xfrm rot="0">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8"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9" name="文本框"/>
          <p:cNvSpPr txBox="1"/>
          <p:nvPr/>
        </p:nvSpPr>
        <p:spPr>
          <a:xfrm rot="0">
            <a:off x="1485877" y="1485877"/>
            <a:ext cx="4762427"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Key design and layout elements include a clear and intuitive navigation, a prominent "About Me" section, engaging project showcases with tangible results, and easy-to-find contact information</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pic>
        <p:nvPicPr>
          <p:cNvPr id="2097170" name="图片"/>
          <p:cNvPicPr>
            <a:picLocks noChangeAspect="1"/>
          </p:cNvPicPr>
          <p:nvPr/>
        </p:nvPicPr>
        <p:blipFill>
          <a:blip xmlns:r="http://schemas.openxmlformats.org/officeDocument/2006/relationships" r:embed="rId1" cstate="print"/>
          <a:srcRect t="10237" r="-6936" b="64517"/>
          <a:stretch>
            <a:fillRect/>
          </a:stretch>
        </p:blipFill>
        <p:spPr>
          <a:xfrm rot="0">
            <a:off x="4152836" y="3500998"/>
            <a:ext cx="3025097" cy="1587050"/>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3" name=""/>
        <p:cNvGrpSpPr/>
        <p:nvPr/>
      </p:nvGrpSpPr>
      <p:grpSpPr>
        <a:xfrm>
          <a:off x="0" y="0"/>
          <a:ext cx="0" cy="0"/>
          <a:chOff x="0" y="0"/>
          <a:chExt cx="0" cy="0"/>
        </a:xfrm>
      </p:grpSpPr>
      <p:sp>
        <p:nvSpPr>
          <p:cNvPr id="1048723"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4" name="文本框"/>
          <p:cNvSpPr txBox="1"/>
          <p:nvPr/>
        </p:nvSpPr>
        <p:spPr>
          <a:xfrm rot="0">
            <a:off x="1562076" y="1485877"/>
            <a:ext cx="7269882" cy="16916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Lucida Sans"/>
              </a:rPr>
              <a:t>data integration from various sources, robust data processing (including big data and real-time streams), advanced analytics and modeling capabilities (like ML and statistical functions), powerful data visualization tools and interactive dashboards, enhanced collaboration features for teams, and strong data governance for security and compliance</a:t>
            </a:r>
            <a:endParaRPr altLang="en-US" baseline="0" b="0" cap="none" sz="1800" i="0" kern="1200" lang="zh-CN" spc="0" strike="noStrike" u="none">
              <a:solidFill>
                <a:schemeClr val="tx1"/>
              </a:solidFill>
              <a:latin typeface="Droid Sans" pitchFamily="0" charset="0"/>
              <a:ea typeface="宋体" pitchFamily="0" charset="0"/>
              <a:cs typeface="Lucida Sans"/>
            </a:endParaRPr>
          </a:p>
        </p:txBody>
      </p:sp>
      <p:pic>
        <p:nvPicPr>
          <p:cNvPr id="2097171" name="图片"/>
          <p:cNvPicPr>
            <a:picLocks noChangeAspect="1"/>
          </p:cNvPicPr>
          <p:nvPr/>
        </p:nvPicPr>
        <p:blipFill>
          <a:blip xmlns:r="http://schemas.openxmlformats.org/officeDocument/2006/relationships" r:embed="rId1" cstate="print"/>
          <a:srcRect t="7995" r="-52875" b="64124"/>
          <a:stretch>
            <a:fillRect/>
          </a:stretch>
        </p:blipFill>
        <p:spPr>
          <a:xfrm rot="0">
            <a:off x="2419313" y="3141004"/>
            <a:ext cx="4324677" cy="1439978"/>
          </a:xfrm>
          <a:prstGeom prst="rect"/>
          <a:noFill/>
          <a:ln w="12700" cap="flat" cmpd="sng">
            <a:noFill/>
            <a:prstDash val="solid"/>
            <a:miter/>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2024-03-28T17:07:22Z</dcterms:created>
  <dcterms:modified xsi:type="dcterms:W3CDTF">2025-09-17T15:33:42Z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a7f3043fde594325b15801bcc05a725b</vt:lpwstr>
  </property>
</Properties>
</file>