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7286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9901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7404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8688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929820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2907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8582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6205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0340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8149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5760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7542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7781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01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12512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32967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2073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69454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0463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82203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03654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75838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2898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2468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06593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135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215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8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image" Target="../media/12.jp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3.jp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image" Target="../media/14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k.subathra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22ca62 (asunm136322ca62)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B.com(commerce computer applications)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valliammal college for women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0516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pic>
        <p:nvPicPr>
          <p:cNvPr id="185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514781" y="190497"/>
            <a:ext cx="5953790" cy="628640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6" name="文本框"/>
          <p:cNvSpPr txBox="1">
            <a:spLocks/>
          </p:cNvSpPr>
          <p:nvPr/>
        </p:nvSpPr>
        <p:spPr>
          <a:xfrm rot="0">
            <a:off x="4293177" y="1841631"/>
            <a:ext cx="741588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8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4542985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文本框"/>
          <p:cNvSpPr>
            <a:spLocks noGrp="1"/>
          </p:cNvSpPr>
          <p:nvPr>
            <p:ph type="title"/>
          </p:nvPr>
        </p:nvSpPr>
        <p:spPr>
          <a:xfrm rot="0">
            <a:off x="609590" y="273595"/>
            <a:ext cx="10977433" cy="114478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 sz="4800"/>
              <a:t>salary and compensation analysis through excel data analysis </a:t>
            </a:r>
            <a:endParaRPr lang="zh-CN" altLang="en-US" sz="7200"/>
          </a:p>
        </p:txBody>
      </p:sp>
      <p:sp>
        <p:nvSpPr>
          <p:cNvPr id="176" name="文本框"/>
          <p:cNvSpPr>
            <a:spLocks noGrp="1"/>
          </p:cNvSpPr>
          <p:nvPr>
            <p:ph type="body" idx="1"/>
          </p:nvPr>
        </p:nvSpPr>
        <p:spPr>
          <a:xfrm rot="0">
            <a:off x="609590" y="1601975"/>
            <a:ext cx="10977433" cy="45287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pic>
        <p:nvPicPr>
          <p:cNvPr id="18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362273" y="1628750"/>
            <a:ext cx="5362809" cy="439641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9224591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88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295709" y="333369"/>
            <a:ext cx="4506692" cy="628640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59865539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9" name="文本框"/>
          <p:cNvSpPr txBox="1">
            <a:spLocks/>
          </p:cNvSpPr>
          <p:nvPr/>
        </p:nvSpPr>
        <p:spPr>
          <a:xfrm rot="0">
            <a:off x="843868" y="1337323"/>
            <a:ext cx="9212071" cy="2987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 salary benchmark helps you organize and summarize your data so you can review situation that need to be employee 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3128845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4472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none" spc="0" baseline="0">
                <a:solidFill>
                  <a:srgbClr val="000000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salary and compensation analysis through excel data analysis </a:t>
            </a:r>
            <a:endParaRPr lang="zh-CN" altLang="en-US" sz="7200" b="0" i="0" u="none" strike="noStrike" kern="1200" cap="none" spc="0" baseline="0">
              <a:solidFill>
                <a:srgbClr val="00000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4305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53632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文本框"/>
          <p:cNvSpPr txBox="1">
            <a:spLocks/>
          </p:cNvSpPr>
          <p:nvPr/>
        </p:nvSpPr>
        <p:spPr>
          <a:xfrm rot="0">
            <a:off x="5092025" y="2994576"/>
            <a:ext cx="1028684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58" name="文本框"/>
          <p:cNvSpPr txBox="1">
            <a:spLocks/>
          </p:cNvSpPr>
          <p:nvPr/>
        </p:nvSpPr>
        <p:spPr>
          <a:xfrm rot="0">
            <a:off x="4296027" y="2919618"/>
            <a:ext cx="2309208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59" name="文本框"/>
          <p:cNvSpPr txBox="1">
            <a:spLocks/>
          </p:cNvSpPr>
          <p:nvPr/>
        </p:nvSpPr>
        <p:spPr>
          <a:xfrm rot="0">
            <a:off x="194939" y="1992616"/>
            <a:ext cx="6623899" cy="20440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salary analysis of employee data can help businesses in a number of ways 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it helps  identify pay disparities to achieve fairness internally and in comparison to the industry 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60" name="文本框"/>
          <p:cNvSpPr txBox="1">
            <a:spLocks/>
          </p:cNvSpPr>
          <p:nvPr/>
        </p:nvSpPr>
        <p:spPr>
          <a:xfrm rot="0">
            <a:off x="3320339" y="2924501"/>
            <a:ext cx="1028684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9493007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133600"/>
            <a:ext cx="79248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dataset  contains information about the salaries of employees at a company.each row represents a different employee,and the columns include information such as name,hra ,da,gross salary,pf and net salary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1" name="文本框"/>
          <p:cNvSpPr txBox="1">
            <a:spLocks/>
          </p:cNvSpPr>
          <p:nvPr/>
        </p:nvSpPr>
        <p:spPr>
          <a:xfrm rot="0">
            <a:off x="1792208" y="2914605"/>
            <a:ext cx="1028684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225349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2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28640" y="1990694"/>
            <a:ext cx="3943290" cy="316225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3" name="文本框"/>
          <p:cNvSpPr txBox="1">
            <a:spLocks/>
          </p:cNvSpPr>
          <p:nvPr/>
        </p:nvSpPr>
        <p:spPr>
          <a:xfrm rot="0">
            <a:off x="5581565" y="2914605"/>
            <a:ext cx="3106395" cy="2234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1.employee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2.employer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3.worker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all the sectors can be users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64" name="文本框"/>
          <p:cNvSpPr txBox="1">
            <a:spLocks/>
          </p:cNvSpPr>
          <p:nvPr/>
        </p:nvSpPr>
        <p:spPr>
          <a:xfrm rot="0">
            <a:off x="7819906" y="3857566"/>
            <a:ext cx="1028684" cy="520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4863974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文本框"/>
          <p:cNvSpPr txBox="1">
            <a:spLocks/>
          </p:cNvSpPr>
          <p:nvPr/>
        </p:nvSpPr>
        <p:spPr>
          <a:xfrm rot="0">
            <a:off x="5579879" y="2916291"/>
            <a:ext cx="1028684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66" name="文本框"/>
          <p:cNvSpPr txBox="1">
            <a:spLocks/>
          </p:cNvSpPr>
          <p:nvPr/>
        </p:nvSpPr>
        <p:spPr>
          <a:xfrm rot="0">
            <a:off x="2798284" y="2916291"/>
            <a:ext cx="1028684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67" name="文本框"/>
          <p:cNvSpPr txBox="1">
            <a:spLocks/>
          </p:cNvSpPr>
          <p:nvPr/>
        </p:nvSpPr>
        <p:spPr>
          <a:xfrm rot="0">
            <a:off x="2326256" y="2916291"/>
            <a:ext cx="1028684" cy="3867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68" name="文本框"/>
          <p:cNvSpPr txBox="1">
            <a:spLocks/>
          </p:cNvSpPr>
          <p:nvPr/>
        </p:nvSpPr>
        <p:spPr>
          <a:xfrm rot="0">
            <a:off x="4046497" y="2916291"/>
            <a:ext cx="4065472" cy="453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69" name="文本框"/>
          <p:cNvSpPr txBox="1">
            <a:spLocks/>
          </p:cNvSpPr>
          <p:nvPr/>
        </p:nvSpPr>
        <p:spPr>
          <a:xfrm rot="0">
            <a:off x="3360041" y="2916291"/>
            <a:ext cx="5543915" cy="2806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1.filter-remove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2.formula-hra,da,pf,gross salary,net salary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3.pirot-summary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4.graph-data visulalisation 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3278761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文本框"/>
          <p:cNvSpPr txBox="1">
            <a:spLocks/>
          </p:cNvSpPr>
          <p:nvPr/>
        </p:nvSpPr>
        <p:spPr>
          <a:xfrm rot="0">
            <a:off x="5572635" y="2923535"/>
            <a:ext cx="1028684" cy="1453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71" name="文本框"/>
          <p:cNvSpPr txBox="1">
            <a:spLocks/>
          </p:cNvSpPr>
          <p:nvPr/>
        </p:nvSpPr>
        <p:spPr>
          <a:xfrm rot="0">
            <a:off x="1560069" y="2923535"/>
            <a:ext cx="1079983" cy="19107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72" name="文本框"/>
          <p:cNvSpPr txBox="1">
            <a:spLocks/>
          </p:cNvSpPr>
          <p:nvPr/>
        </p:nvSpPr>
        <p:spPr>
          <a:xfrm rot="0">
            <a:off x="1276273" y="2561590"/>
            <a:ext cx="9359857" cy="48253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1.employee-edunet</a:t>
            </a:r>
            <a:endParaRPr lang="en-US" altLang="zh-CN" sz="4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2.ememployee id</a:t>
            </a:r>
            <a:endParaRPr lang="en-US" altLang="zh-CN" sz="4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3.name-type</a:t>
            </a:r>
            <a:endParaRPr lang="en-US" altLang="zh-CN" sz="4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4.salary</a:t>
            </a:r>
            <a:endParaRPr lang="en-US" altLang="zh-CN" sz="4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5.hra,da,pf,gr gross salary,net salary </a:t>
            </a:r>
            <a:endParaRPr lang="en-US" altLang="zh-CN" sz="4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232857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3" name="文本框"/>
          <p:cNvSpPr txBox="1">
            <a:spLocks/>
          </p:cNvSpPr>
          <p:nvPr/>
        </p:nvSpPr>
        <p:spPr>
          <a:xfrm rot="0">
            <a:off x="5572635" y="2923535"/>
            <a:ext cx="1028684" cy="23679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5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74" name="文本框"/>
          <p:cNvSpPr txBox="1">
            <a:spLocks/>
          </p:cNvSpPr>
          <p:nvPr/>
        </p:nvSpPr>
        <p:spPr>
          <a:xfrm rot="0">
            <a:off x="2207459" y="2209171"/>
            <a:ext cx="10295842" cy="3710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1.hra=salary*%</a:t>
            </a:r>
            <a:endParaRPr lang="en-US" altLang="zh-CN" sz="4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2.da=salary*%</a:t>
            </a:r>
            <a:endParaRPr lang="en-US" altLang="zh-CN" sz="4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3.pf=salary*12%</a:t>
            </a:r>
            <a:endParaRPr lang="en-US" altLang="zh-CN" sz="4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4.i am prepare garph and Excel by using only an mobile 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3905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260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2024-08-31T14:20:05Z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