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8B1D3-5A1B-4DD0-849C-A680A84CA069}" v="13" dt="2024-09-02T07:56:39.247"/>
    <p1510:client id="{A6F0E921-3B11-4A0B-B433-D2356B9F167F}" v="8" dt="2024-09-02T09:45:02.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zeela Banu" userId="306fa19b1d50079e" providerId="LiveId" clId="{A6F0E921-3B11-4A0B-B433-D2356B9F167F}"/>
    <pc:docChg chg="custSel modSld">
      <pc:chgData name="Jezeela Banu" userId="306fa19b1d50079e" providerId="LiveId" clId="{A6F0E921-3B11-4A0B-B433-D2356B9F167F}" dt="2024-09-02T09:45:11.399" v="40" actId="14100"/>
      <pc:docMkLst>
        <pc:docMk/>
      </pc:docMkLst>
      <pc:sldChg chg="modSp">
        <pc:chgData name="Jezeela Banu" userId="306fa19b1d50079e" providerId="LiveId" clId="{A6F0E921-3B11-4A0B-B433-D2356B9F167F}" dt="2024-09-02T09:45:02.683" v="39"/>
        <pc:sldMkLst>
          <pc:docMk/>
          <pc:sldMk cId="1511424240" sldId="256"/>
        </pc:sldMkLst>
        <pc:spChg chg="mod">
          <ac:chgData name="Jezeela Banu" userId="306fa19b1d50079e" providerId="LiveId" clId="{A6F0E921-3B11-4A0B-B433-D2356B9F167F}" dt="2024-09-02T09:45:02.683" v="39"/>
          <ac:spMkLst>
            <pc:docMk/>
            <pc:sldMk cId="1511424240" sldId="256"/>
            <ac:spMk id="2" creationId="{43097F98-B100-C529-7B8E-1C0B2C86BBEA}"/>
          </ac:spMkLst>
        </pc:spChg>
        <pc:spChg chg="mod">
          <ac:chgData name="Jezeela Banu" userId="306fa19b1d50079e" providerId="LiveId" clId="{A6F0E921-3B11-4A0B-B433-D2356B9F167F}" dt="2024-09-02T09:45:02.683" v="39"/>
          <ac:spMkLst>
            <pc:docMk/>
            <pc:sldMk cId="1511424240" sldId="256"/>
            <ac:spMk id="3" creationId="{96C46580-CAE1-1A63-AE03-D9D7FDA154DF}"/>
          </ac:spMkLst>
        </pc:spChg>
      </pc:sldChg>
      <pc:sldChg chg="modSp mod">
        <pc:chgData name="Jezeela Banu" userId="306fa19b1d50079e" providerId="LiveId" clId="{A6F0E921-3B11-4A0B-B433-D2356B9F167F}" dt="2024-09-02T09:45:02.683" v="39"/>
        <pc:sldMkLst>
          <pc:docMk/>
          <pc:sldMk cId="3297607874" sldId="257"/>
        </pc:sldMkLst>
        <pc:spChg chg="mod">
          <ac:chgData name="Jezeela Banu" userId="306fa19b1d50079e" providerId="LiveId" clId="{A6F0E921-3B11-4A0B-B433-D2356B9F167F}" dt="2024-09-02T09:45:02.683" v="39"/>
          <ac:spMkLst>
            <pc:docMk/>
            <pc:sldMk cId="3297607874" sldId="257"/>
            <ac:spMk id="2" creationId="{69DD197C-6C8D-EAFA-ACA0-60621B2CD9AD}"/>
          </ac:spMkLst>
        </pc:spChg>
        <pc:spChg chg="mod">
          <ac:chgData name="Jezeela Banu" userId="306fa19b1d50079e" providerId="LiveId" clId="{A6F0E921-3B11-4A0B-B433-D2356B9F167F}" dt="2024-09-02T09:45:02.683" v="39"/>
          <ac:spMkLst>
            <pc:docMk/>
            <pc:sldMk cId="3297607874" sldId="257"/>
            <ac:spMk id="3" creationId="{FAF48964-7679-6BF1-7AA3-7B2A9D1833CF}"/>
          </ac:spMkLst>
        </pc:spChg>
      </pc:sldChg>
      <pc:sldChg chg="modSp mod">
        <pc:chgData name="Jezeela Banu" userId="306fa19b1d50079e" providerId="LiveId" clId="{A6F0E921-3B11-4A0B-B433-D2356B9F167F}" dt="2024-09-02T09:45:11.399" v="40" actId="14100"/>
        <pc:sldMkLst>
          <pc:docMk/>
          <pc:sldMk cId="2274939056" sldId="258"/>
        </pc:sldMkLst>
        <pc:spChg chg="mod">
          <ac:chgData name="Jezeela Banu" userId="306fa19b1d50079e" providerId="LiveId" clId="{A6F0E921-3B11-4A0B-B433-D2356B9F167F}" dt="2024-09-02T09:45:02.683" v="39"/>
          <ac:spMkLst>
            <pc:docMk/>
            <pc:sldMk cId="2274939056" sldId="258"/>
            <ac:spMk id="2" creationId="{70E46599-F1FA-22D2-1DA0-5057F5A75DEB}"/>
          </ac:spMkLst>
        </pc:spChg>
        <pc:spChg chg="mod">
          <ac:chgData name="Jezeela Banu" userId="306fa19b1d50079e" providerId="LiveId" clId="{A6F0E921-3B11-4A0B-B433-D2356B9F167F}" dt="2024-09-02T09:45:11.399" v="40" actId="14100"/>
          <ac:spMkLst>
            <pc:docMk/>
            <pc:sldMk cId="2274939056" sldId="258"/>
            <ac:spMk id="4" creationId="{DB2D7EBE-C6FB-C2D6-BCED-093770587354}"/>
          </ac:spMkLst>
        </pc:spChg>
      </pc:sldChg>
      <pc:sldChg chg="modSp">
        <pc:chgData name="Jezeela Banu" userId="306fa19b1d50079e" providerId="LiveId" clId="{A6F0E921-3B11-4A0B-B433-D2356B9F167F}" dt="2024-09-02T09:45:02.683" v="39"/>
        <pc:sldMkLst>
          <pc:docMk/>
          <pc:sldMk cId="2398467801" sldId="259"/>
        </pc:sldMkLst>
        <pc:spChg chg="mod">
          <ac:chgData name="Jezeela Banu" userId="306fa19b1d50079e" providerId="LiveId" clId="{A6F0E921-3B11-4A0B-B433-D2356B9F167F}" dt="2024-09-02T09:45:02.683" v="39"/>
          <ac:spMkLst>
            <pc:docMk/>
            <pc:sldMk cId="2398467801" sldId="259"/>
            <ac:spMk id="2" creationId="{1EFBC728-5897-D944-58A0-EB5D8D8F7AB6}"/>
          </ac:spMkLst>
        </pc:spChg>
      </pc:sldChg>
      <pc:sldChg chg="modSp">
        <pc:chgData name="Jezeela Banu" userId="306fa19b1d50079e" providerId="LiveId" clId="{A6F0E921-3B11-4A0B-B433-D2356B9F167F}" dt="2024-09-02T09:45:02.683" v="39"/>
        <pc:sldMkLst>
          <pc:docMk/>
          <pc:sldMk cId="1459371924" sldId="260"/>
        </pc:sldMkLst>
        <pc:spChg chg="mod">
          <ac:chgData name="Jezeela Banu" userId="306fa19b1d50079e" providerId="LiveId" clId="{A6F0E921-3B11-4A0B-B433-D2356B9F167F}" dt="2024-09-02T09:45:02.683" v="39"/>
          <ac:spMkLst>
            <pc:docMk/>
            <pc:sldMk cId="1459371924" sldId="260"/>
            <ac:spMk id="2" creationId="{4AF6488B-4CD8-D830-AC7E-E6323FE00073}"/>
          </ac:spMkLst>
        </pc:spChg>
      </pc:sldChg>
      <pc:sldChg chg="modSp">
        <pc:chgData name="Jezeela Banu" userId="306fa19b1d50079e" providerId="LiveId" clId="{A6F0E921-3B11-4A0B-B433-D2356B9F167F}" dt="2024-09-02T09:45:02.683" v="39"/>
        <pc:sldMkLst>
          <pc:docMk/>
          <pc:sldMk cId="4290495621" sldId="261"/>
        </pc:sldMkLst>
        <pc:spChg chg="mod">
          <ac:chgData name="Jezeela Banu" userId="306fa19b1d50079e" providerId="LiveId" clId="{A6F0E921-3B11-4A0B-B433-D2356B9F167F}" dt="2024-09-02T09:45:02.683" v="39"/>
          <ac:spMkLst>
            <pc:docMk/>
            <pc:sldMk cId="4290495621" sldId="261"/>
            <ac:spMk id="2" creationId="{458EDD40-54A0-AB48-46F7-2EC2CE029A8E}"/>
          </ac:spMkLst>
        </pc:spChg>
      </pc:sldChg>
      <pc:sldChg chg="modSp mod">
        <pc:chgData name="Jezeela Banu" userId="306fa19b1d50079e" providerId="LiveId" clId="{A6F0E921-3B11-4A0B-B433-D2356B9F167F}" dt="2024-09-02T09:45:02.683" v="39"/>
        <pc:sldMkLst>
          <pc:docMk/>
          <pc:sldMk cId="3662380173" sldId="262"/>
        </pc:sldMkLst>
        <pc:spChg chg="mod">
          <ac:chgData name="Jezeela Banu" userId="306fa19b1d50079e" providerId="LiveId" clId="{A6F0E921-3B11-4A0B-B433-D2356B9F167F}" dt="2024-09-02T09:45:02.683" v="39"/>
          <ac:spMkLst>
            <pc:docMk/>
            <pc:sldMk cId="3662380173" sldId="262"/>
            <ac:spMk id="2" creationId="{BDF761CB-994B-1351-F4FC-70DEFC9E6E00}"/>
          </ac:spMkLst>
        </pc:spChg>
      </pc:sldChg>
      <pc:sldChg chg="modSp mod">
        <pc:chgData name="Jezeela Banu" userId="306fa19b1d50079e" providerId="LiveId" clId="{A6F0E921-3B11-4A0B-B433-D2356B9F167F}" dt="2024-09-02T09:45:02.683" v="39"/>
        <pc:sldMkLst>
          <pc:docMk/>
          <pc:sldMk cId="3927271033" sldId="263"/>
        </pc:sldMkLst>
        <pc:spChg chg="mod">
          <ac:chgData name="Jezeela Banu" userId="306fa19b1d50079e" providerId="LiveId" clId="{A6F0E921-3B11-4A0B-B433-D2356B9F167F}" dt="2024-09-02T09:45:02.683" v="39"/>
          <ac:spMkLst>
            <pc:docMk/>
            <pc:sldMk cId="3927271033" sldId="263"/>
            <ac:spMk id="2" creationId="{E293B48F-5A21-029D-EF8D-A2B8333D30A2}"/>
          </ac:spMkLst>
        </pc:spChg>
      </pc:sldChg>
      <pc:sldChg chg="modSp mod">
        <pc:chgData name="Jezeela Banu" userId="306fa19b1d50079e" providerId="LiveId" clId="{A6F0E921-3B11-4A0B-B433-D2356B9F167F}" dt="2024-09-02T09:44:32.996" v="30" actId="27636"/>
        <pc:sldMkLst>
          <pc:docMk/>
          <pc:sldMk cId="4024135303" sldId="264"/>
        </pc:sldMkLst>
        <pc:spChg chg="mod">
          <ac:chgData name="Jezeela Banu" userId="306fa19b1d50079e" providerId="LiveId" clId="{A6F0E921-3B11-4A0B-B433-D2356B9F167F}" dt="2024-09-02T09:44:32.996" v="30" actId="27636"/>
          <ac:spMkLst>
            <pc:docMk/>
            <pc:sldMk cId="4024135303" sldId="264"/>
            <ac:spMk id="2" creationId="{917B12B2-A07C-CFE8-1C4D-8CD76CA07ED6}"/>
          </ac:spMkLst>
        </pc:spChg>
      </pc:sldChg>
      <pc:sldChg chg="modSp">
        <pc:chgData name="Jezeela Banu" userId="306fa19b1d50079e" providerId="LiveId" clId="{A6F0E921-3B11-4A0B-B433-D2356B9F167F}" dt="2024-09-02T09:45:02.683" v="39"/>
        <pc:sldMkLst>
          <pc:docMk/>
          <pc:sldMk cId="1576761959" sldId="265"/>
        </pc:sldMkLst>
        <pc:spChg chg="mod">
          <ac:chgData name="Jezeela Banu" userId="306fa19b1d50079e" providerId="LiveId" clId="{A6F0E921-3B11-4A0B-B433-D2356B9F167F}" dt="2024-09-02T09:45:02.683" v="39"/>
          <ac:spMkLst>
            <pc:docMk/>
            <pc:sldMk cId="1576761959" sldId="265"/>
            <ac:spMk id="2" creationId="{D7E257ED-AFDB-C541-C171-8DE9DC6B8905}"/>
          </ac:spMkLst>
        </pc:spChg>
      </pc:sldChg>
      <pc:sldChg chg="modSp">
        <pc:chgData name="Jezeela Banu" userId="306fa19b1d50079e" providerId="LiveId" clId="{A6F0E921-3B11-4A0B-B433-D2356B9F167F}" dt="2024-09-02T09:45:02.683" v="39"/>
        <pc:sldMkLst>
          <pc:docMk/>
          <pc:sldMk cId="2523621746" sldId="267"/>
        </pc:sldMkLst>
        <pc:spChg chg="mod">
          <ac:chgData name="Jezeela Banu" userId="306fa19b1d50079e" providerId="LiveId" clId="{A6F0E921-3B11-4A0B-B433-D2356B9F167F}" dt="2024-09-02T09:45:02.683" v="39"/>
          <ac:spMkLst>
            <pc:docMk/>
            <pc:sldMk cId="2523621746" sldId="267"/>
            <ac:spMk id="2" creationId="{3EC7E5EB-51A6-DC2D-7EE0-9A0EFCE14634}"/>
          </ac:spMkLst>
        </pc:spChg>
      </pc:sldChg>
      <pc:sldChg chg="addSp delSp modSp mod">
        <pc:chgData name="Jezeela Banu" userId="306fa19b1d50079e" providerId="LiveId" clId="{A6F0E921-3B11-4A0B-B433-D2356B9F167F}" dt="2024-09-02T09:07:17.962" v="21" actId="14100"/>
        <pc:sldMkLst>
          <pc:docMk/>
          <pc:sldMk cId="3077941985" sldId="268"/>
        </pc:sldMkLst>
        <pc:picChg chg="add mod modCrop">
          <ac:chgData name="Jezeela Banu" userId="306fa19b1d50079e" providerId="LiveId" clId="{A6F0E921-3B11-4A0B-B433-D2356B9F167F}" dt="2024-09-02T09:07:17.962" v="21" actId="14100"/>
          <ac:picMkLst>
            <pc:docMk/>
            <pc:sldMk cId="3077941985" sldId="268"/>
            <ac:picMk id="4" creationId="{676C61D3-E6E9-3560-496B-CEFD5B6A63CA}"/>
          </ac:picMkLst>
        </pc:picChg>
        <pc:picChg chg="del">
          <ac:chgData name="Jezeela Banu" userId="306fa19b1d50079e" providerId="LiveId" clId="{A6F0E921-3B11-4A0B-B433-D2356B9F167F}" dt="2024-09-02T09:04:21.195" v="9" actId="21"/>
          <ac:picMkLst>
            <pc:docMk/>
            <pc:sldMk cId="3077941985" sldId="268"/>
            <ac:picMk id="8" creationId="{D9DFD691-C3B1-61B4-7CB6-79D5E1EC220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F70B1F6-1894-4A46-9B49-44480FE5AEAD}" type="slidenum">
              <a:rPr lang="en-IN" smtClean="0"/>
              <a:t>‹#›</a:t>
            </a:fld>
            <a:endParaRPr lang="en-IN"/>
          </a:p>
        </p:txBody>
      </p:sp>
    </p:spTree>
    <p:extLst>
      <p:ext uri="{BB962C8B-B14F-4D97-AF65-F5344CB8AC3E}">
        <p14:creationId xmlns:p14="http://schemas.microsoft.com/office/powerpoint/2010/main" val="134337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888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04022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45541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52377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03229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11801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173205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41516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2881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403591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74699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97005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922AE-523A-4CC5-9DBD-B30A0EAE0A8B}"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73210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922AE-523A-4CC5-9DBD-B30A0EAE0A8B}"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8957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4428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32230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B8922AE-523A-4CC5-9DBD-B30A0EAE0A8B}" type="datetimeFigureOut">
              <a:rPr lang="en-IN" smtClean="0"/>
              <a:t>02-09-2024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F70B1F6-1894-4A46-9B49-44480FE5AEAD}" type="slidenum">
              <a:rPr lang="en-IN" smtClean="0"/>
              <a:t>‹#›</a:t>
            </a:fld>
            <a:endParaRPr lang="en-IN"/>
          </a:p>
        </p:txBody>
      </p:sp>
    </p:spTree>
    <p:extLst>
      <p:ext uri="{BB962C8B-B14F-4D97-AF65-F5344CB8AC3E}">
        <p14:creationId xmlns:p14="http://schemas.microsoft.com/office/powerpoint/2010/main" val="369804885"/>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7F98-B100-C529-7B8E-1C0B2C86BBEA}"/>
              </a:ext>
            </a:extLst>
          </p:cNvPr>
          <p:cNvSpPr>
            <a:spLocks noGrp="1"/>
          </p:cNvSpPr>
          <p:nvPr>
            <p:ph type="ctrTitle"/>
          </p:nvPr>
        </p:nvSpPr>
        <p:spPr/>
        <p:txBody>
          <a:bodyPr/>
          <a:lstStyle/>
          <a:p>
            <a:r>
              <a:rPr lang="en-IN" dirty="0"/>
              <a:t>PROJECT TITLE</a:t>
            </a:r>
          </a:p>
        </p:txBody>
      </p:sp>
      <p:sp>
        <p:nvSpPr>
          <p:cNvPr id="3" name="Subtitle 2">
            <a:extLst>
              <a:ext uri="{FF2B5EF4-FFF2-40B4-BE49-F238E27FC236}">
                <a16:creationId xmlns:a16="http://schemas.microsoft.com/office/drawing/2014/main" id="{96C46580-CAE1-1A63-AE03-D9D7FDA154DF}"/>
              </a:ext>
            </a:extLst>
          </p:cNvPr>
          <p:cNvSpPr>
            <a:spLocks noGrp="1"/>
          </p:cNvSpPr>
          <p:nvPr>
            <p:ph type="subTitle"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114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57ED-AFDB-C541-C171-8DE9DC6B8905}"/>
              </a:ext>
            </a:extLst>
          </p:cNvPr>
          <p:cNvSpPr>
            <a:spLocks noGrp="1"/>
          </p:cNvSpPr>
          <p:nvPr>
            <p:ph type="title"/>
          </p:nvPr>
        </p:nvSpPr>
        <p:spPr/>
        <p:txBody>
          <a:bodyPr/>
          <a:lstStyle/>
          <a:p>
            <a:r>
              <a:rPr lang="en-IN" dirty="0"/>
              <a:t>MODELLING</a:t>
            </a:r>
          </a:p>
        </p:txBody>
      </p:sp>
      <p:sp>
        <p:nvSpPr>
          <p:cNvPr id="4" name="TextBox 3">
            <a:extLst>
              <a:ext uri="{FF2B5EF4-FFF2-40B4-BE49-F238E27FC236}">
                <a16:creationId xmlns:a16="http://schemas.microsoft.com/office/drawing/2014/main" id="{2D364111-0123-7E34-EC80-CBA929C66600}"/>
              </a:ext>
            </a:extLst>
          </p:cNvPr>
          <p:cNvSpPr txBox="1"/>
          <p:nvPr/>
        </p:nvSpPr>
        <p:spPr>
          <a:xfrm>
            <a:off x="2969342" y="2429867"/>
            <a:ext cx="6096000" cy="3539430"/>
          </a:xfrm>
          <a:prstGeom prst="rect">
            <a:avLst/>
          </a:prstGeom>
          <a:noFill/>
        </p:spPr>
        <p:txBody>
          <a:bodyPr wrap="square">
            <a:spAutoFit/>
          </a:bodyPr>
          <a:lstStyle/>
          <a:p>
            <a:r>
              <a:rPr lang="en-IN" sz="3200" dirty="0"/>
              <a:t>MODELLING</a:t>
            </a:r>
          </a:p>
          <a:p>
            <a:r>
              <a:rPr lang="en-IN" sz="3200" dirty="0"/>
              <a:t> DATA COLLECTION </a:t>
            </a:r>
          </a:p>
          <a:p>
            <a:r>
              <a:rPr lang="en-IN" sz="3200" dirty="0"/>
              <a:t>DATA CLEANING</a:t>
            </a:r>
          </a:p>
          <a:p>
            <a:r>
              <a:rPr lang="en-IN" sz="3200" dirty="0"/>
              <a:t> TECHNIQUES</a:t>
            </a:r>
          </a:p>
          <a:p>
            <a:r>
              <a:rPr lang="en-IN" sz="3200" dirty="0"/>
              <a:t>RESULTS</a:t>
            </a:r>
          </a:p>
          <a:p>
            <a:r>
              <a:rPr lang="en-IN" sz="3200" dirty="0"/>
              <a:t>PIVOT TABLE</a:t>
            </a:r>
          </a:p>
          <a:p>
            <a:r>
              <a:rPr lang="en-IN" sz="3200" dirty="0"/>
              <a:t> CHART GRAPHS</a:t>
            </a:r>
          </a:p>
        </p:txBody>
      </p:sp>
    </p:spTree>
    <p:extLst>
      <p:ext uri="{BB962C8B-B14F-4D97-AF65-F5344CB8AC3E}">
        <p14:creationId xmlns:p14="http://schemas.microsoft.com/office/powerpoint/2010/main" val="157676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EEDC-1095-08D9-B74C-2AB08FE54C74}"/>
              </a:ext>
            </a:extLst>
          </p:cNvPr>
          <p:cNvSpPr>
            <a:spLocks noGrp="1"/>
          </p:cNvSpPr>
          <p:nvPr>
            <p:ph type="title"/>
          </p:nvPr>
        </p:nvSpPr>
        <p:spPr>
          <a:xfrm>
            <a:off x="3785419" y="589935"/>
            <a:ext cx="6130948" cy="1543665"/>
          </a:xfrm>
        </p:spPr>
        <p:txBody>
          <a:bodyPr/>
          <a:lstStyle/>
          <a:p>
            <a:r>
              <a:rPr lang="en-IN" dirty="0"/>
              <a:t>RESULT</a:t>
            </a:r>
          </a:p>
        </p:txBody>
      </p:sp>
      <p:pic>
        <p:nvPicPr>
          <p:cNvPr id="4" name="Picture 3">
            <a:extLst>
              <a:ext uri="{FF2B5EF4-FFF2-40B4-BE49-F238E27FC236}">
                <a16:creationId xmlns:a16="http://schemas.microsoft.com/office/drawing/2014/main" id="{676C61D3-E6E9-3560-496B-CEFD5B6A63CA}"/>
              </a:ext>
            </a:extLst>
          </p:cNvPr>
          <p:cNvPicPr>
            <a:picLocks noChangeAspect="1"/>
          </p:cNvPicPr>
          <p:nvPr/>
        </p:nvPicPr>
        <p:blipFill rotWithShape="1">
          <a:blip r:embed="rId2"/>
          <a:srcRect l="40887" t="36559" r="36855" b="29892"/>
          <a:stretch/>
        </p:blipFill>
        <p:spPr>
          <a:xfrm>
            <a:off x="3038168" y="2517058"/>
            <a:ext cx="5506064" cy="4074616"/>
          </a:xfrm>
          <a:prstGeom prst="rect">
            <a:avLst/>
          </a:prstGeom>
        </p:spPr>
      </p:pic>
    </p:spTree>
    <p:extLst>
      <p:ext uri="{BB962C8B-B14F-4D97-AF65-F5344CB8AC3E}">
        <p14:creationId xmlns:p14="http://schemas.microsoft.com/office/powerpoint/2010/main" val="307794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5EB-51A6-DC2D-7EE0-9A0EFCE14634}"/>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C9A5C51F-E225-9AF7-0B7D-B3142E834CB6}"/>
              </a:ext>
            </a:extLst>
          </p:cNvPr>
          <p:cNvSpPr txBox="1"/>
          <p:nvPr/>
        </p:nvSpPr>
        <p:spPr>
          <a:xfrm>
            <a:off x="2241755" y="2969343"/>
            <a:ext cx="7039897" cy="1754326"/>
          </a:xfrm>
          <a:prstGeom prst="rect">
            <a:avLst/>
          </a:prstGeom>
          <a:noFill/>
        </p:spPr>
        <p:txBody>
          <a:bodyPr wrap="square">
            <a:spAutoFit/>
          </a:bodyPr>
          <a:lstStyle/>
          <a:p>
            <a:r>
              <a:rPr lang="en-IN" b="1" dirty="0"/>
              <a:t>Pivot table slicer shows organization performance rating scale based on business units</a:t>
            </a:r>
          </a:p>
          <a:p>
            <a:endParaRPr lang="en-IN" b="1" dirty="0"/>
          </a:p>
          <a:p>
            <a:r>
              <a:rPr lang="en-IN" b="1" dirty="0"/>
              <a:t> Gender type representation of current working left company</a:t>
            </a:r>
          </a:p>
          <a:p>
            <a:endParaRPr lang="en-IN" b="1" dirty="0"/>
          </a:p>
          <a:p>
            <a:r>
              <a:rPr lang="en-IN" b="1" dirty="0"/>
              <a:t> Employee type charts of full time part time contract</a:t>
            </a:r>
          </a:p>
        </p:txBody>
      </p:sp>
    </p:spTree>
    <p:extLst>
      <p:ext uri="{BB962C8B-B14F-4D97-AF65-F5344CB8AC3E}">
        <p14:creationId xmlns:p14="http://schemas.microsoft.com/office/powerpoint/2010/main" val="252362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197C-6C8D-EAFA-ACA0-60621B2CD9AD}"/>
              </a:ext>
            </a:extLst>
          </p:cNvPr>
          <p:cNvSpPr>
            <a:spLocks noGrp="1"/>
          </p:cNvSpPr>
          <p:nvPr>
            <p:ph type="title"/>
          </p:nvPr>
        </p:nvSpPr>
        <p:spPr/>
        <p:txBody>
          <a:bodyPr>
            <a:normAutofit fontScale="90000"/>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FAF48964-7679-6BF1-7AA3-7B2A9D1833CF}"/>
              </a:ext>
            </a:extLst>
          </p:cNvPr>
          <p:cNvSpPr>
            <a:spLocks noGrp="1"/>
          </p:cNvSpPr>
          <p:nvPr>
            <p:ph idx="1"/>
          </p:nvPr>
        </p:nvSpPr>
        <p:spPr/>
        <p:txBody>
          <a:bodyPr/>
          <a:lstStyle/>
          <a:p>
            <a:r>
              <a:rPr lang="en-US" dirty="0"/>
              <a:t>STUDENT  NAME: PREETHI.D</a:t>
            </a:r>
          </a:p>
          <a:p>
            <a:r>
              <a:rPr lang="en-US" dirty="0"/>
              <a:t>REGISTER  NO    : 312216388</a:t>
            </a:r>
          </a:p>
          <a:p>
            <a:r>
              <a:rPr lang="en-US" dirty="0"/>
              <a:t>DEPARTMENT    : III BCOM(COMPUTER APPLICATION)</a:t>
            </a:r>
          </a:p>
          <a:p>
            <a:r>
              <a:rPr lang="en-US" dirty="0"/>
              <a:t>COLLEGE            :SHRI SHANKARLAL SUNDARBAI SHASUN JAIN COLLEGE FOR                                     WOMEN</a:t>
            </a:r>
            <a:endParaRPr lang="en-IN" dirty="0"/>
          </a:p>
        </p:txBody>
      </p:sp>
    </p:spTree>
    <p:extLst>
      <p:ext uri="{BB962C8B-B14F-4D97-AF65-F5344CB8AC3E}">
        <p14:creationId xmlns:p14="http://schemas.microsoft.com/office/powerpoint/2010/main" val="329760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6599-F1FA-22D2-1DA0-5057F5A75DEB}"/>
              </a:ext>
            </a:extLst>
          </p:cNvPr>
          <p:cNvSpPr>
            <a:spLocks noGrp="1"/>
          </p:cNvSpPr>
          <p:nvPr>
            <p:ph type="title"/>
          </p:nvPr>
        </p:nvSpPr>
        <p:spPr/>
        <p:txBody>
          <a:bodyPr/>
          <a:lstStyle/>
          <a:p>
            <a:r>
              <a:rPr lang="en-IN" dirty="0"/>
              <a:t>                            AGENDA</a:t>
            </a:r>
          </a:p>
        </p:txBody>
      </p:sp>
      <p:sp>
        <p:nvSpPr>
          <p:cNvPr id="4" name="TextBox 3">
            <a:extLst>
              <a:ext uri="{FF2B5EF4-FFF2-40B4-BE49-F238E27FC236}">
                <a16:creationId xmlns:a16="http://schemas.microsoft.com/office/drawing/2014/main" id="{DB2D7EBE-C6FB-C2D6-BCED-093770587354}"/>
              </a:ext>
            </a:extLst>
          </p:cNvPr>
          <p:cNvSpPr txBox="1"/>
          <p:nvPr/>
        </p:nvSpPr>
        <p:spPr>
          <a:xfrm>
            <a:off x="2861187" y="2349910"/>
            <a:ext cx="6499123" cy="4524315"/>
          </a:xfrm>
          <a:prstGeom prst="rect">
            <a:avLst/>
          </a:prstGeom>
          <a:noFill/>
        </p:spPr>
        <p:txBody>
          <a:bodyPr wrap="square">
            <a:spAutoFit/>
          </a:bodyPr>
          <a:lstStyle/>
          <a:p>
            <a:r>
              <a:rPr lang="en-IN" sz="3200" dirty="0"/>
              <a:t>1.PROBLEM STATEMENT  2.PROJECT OVERVIEW </a:t>
            </a:r>
          </a:p>
          <a:p>
            <a:r>
              <a:rPr lang="en-IN" sz="3200" dirty="0"/>
              <a:t>3.END USERS       </a:t>
            </a:r>
          </a:p>
          <a:p>
            <a:r>
              <a:rPr lang="en-IN" sz="3200" dirty="0"/>
              <a:t>4.OUR SOLUTION AND     PROPOSITION      </a:t>
            </a:r>
          </a:p>
          <a:p>
            <a:r>
              <a:rPr lang="en-IN" sz="3200" dirty="0"/>
              <a:t>5.DATASET DESCRIPTION        </a:t>
            </a:r>
          </a:p>
          <a:p>
            <a:r>
              <a:rPr lang="en-IN" sz="3200" dirty="0"/>
              <a:t>6.MODELLING APPROACH       </a:t>
            </a:r>
          </a:p>
          <a:p>
            <a:r>
              <a:rPr lang="en-IN" sz="3200" dirty="0"/>
              <a:t>7.RESULTS AND DISCUSSION     </a:t>
            </a:r>
          </a:p>
          <a:p>
            <a:r>
              <a:rPr lang="en-IN" sz="3200" dirty="0"/>
              <a:t>8.CONCLUSION  </a:t>
            </a:r>
          </a:p>
        </p:txBody>
      </p:sp>
    </p:spTree>
    <p:extLst>
      <p:ext uri="{BB962C8B-B14F-4D97-AF65-F5344CB8AC3E}">
        <p14:creationId xmlns:p14="http://schemas.microsoft.com/office/powerpoint/2010/main" val="227493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C728-5897-D944-58A0-EB5D8D8F7AB6}"/>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029CD4DE-9E25-1CF4-5891-C5E7AE528AF4}"/>
              </a:ext>
            </a:extLst>
          </p:cNvPr>
          <p:cNvSpPr txBox="1"/>
          <p:nvPr/>
        </p:nvSpPr>
        <p:spPr>
          <a:xfrm>
            <a:off x="1071716" y="2959510"/>
            <a:ext cx="9645445" cy="2565658"/>
          </a:xfrm>
          <a:prstGeom prst="rect">
            <a:avLst/>
          </a:prstGeom>
          <a:noFill/>
        </p:spPr>
        <p:txBody>
          <a:bodyPr wrap="square">
            <a:spAutoFit/>
          </a:bodyPr>
          <a:lstStyle/>
          <a:p>
            <a:r>
              <a:rPr lang="en-IN" dirty="0"/>
              <a:t>In many organizations, accurately assessing employee performance is challenging due to subjective evaluation methods and inconsistent metrics. Existing performance evaluation systems often lack comprehensive, data-driven insights, making it difficult to identify performance trends, address issues effectively, and implement targeted development programs. There is a need for a systematic approach that integrates quantitative and qualitative data to provide objective, consistent, and actionable performance evaluations. This approach should enhance the ability to identify high performers, address performance gaps, and align individual contributions with organizational goals.</a:t>
            </a:r>
          </a:p>
        </p:txBody>
      </p:sp>
    </p:spTree>
    <p:extLst>
      <p:ext uri="{BB962C8B-B14F-4D97-AF65-F5344CB8AC3E}">
        <p14:creationId xmlns:p14="http://schemas.microsoft.com/office/powerpoint/2010/main" val="239846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88B-4CD8-D830-AC7E-E6323FE00073}"/>
              </a:ext>
            </a:extLst>
          </p:cNvPr>
          <p:cNvSpPr>
            <a:spLocks noGrp="1"/>
          </p:cNvSpPr>
          <p:nvPr>
            <p:ph type="title"/>
          </p:nvPr>
        </p:nvSpPr>
        <p:spPr/>
        <p:txBody>
          <a:bodyPr/>
          <a:lstStyle/>
          <a:p>
            <a:r>
              <a:rPr lang="en-IN" dirty="0"/>
              <a:t>PROJECT OVERVIEW</a:t>
            </a:r>
          </a:p>
        </p:txBody>
      </p:sp>
      <p:sp>
        <p:nvSpPr>
          <p:cNvPr id="4" name="TextBox 3">
            <a:extLst>
              <a:ext uri="{FF2B5EF4-FFF2-40B4-BE49-F238E27FC236}">
                <a16:creationId xmlns:a16="http://schemas.microsoft.com/office/drawing/2014/main" id="{CF23542D-D835-D9CD-FF22-6983B81810FD}"/>
              </a:ext>
            </a:extLst>
          </p:cNvPr>
          <p:cNvSpPr txBox="1"/>
          <p:nvPr/>
        </p:nvSpPr>
        <p:spPr>
          <a:xfrm>
            <a:off x="1366684" y="3047999"/>
            <a:ext cx="7334864" cy="2031325"/>
          </a:xfrm>
          <a:prstGeom prst="rect">
            <a:avLst/>
          </a:prstGeom>
          <a:noFill/>
        </p:spPr>
        <p:txBody>
          <a:bodyPr wrap="square">
            <a:spAutoFit/>
          </a:bodyPr>
          <a:lstStyle/>
          <a:p>
            <a:pPr marL="1200150" lvl="2" indent="-285750">
              <a:buFont typeface="Arial" panose="020B0604020202020204" pitchFamily="34" charset="0"/>
              <a:buChar char="•"/>
            </a:pPr>
            <a:r>
              <a:rPr lang="en-US" dirty="0"/>
              <a:t>This project aims to design and implement a comprehensive employee performance analysis system, leveraging data-driven insights to enhance accuracy, fairness, and transparency. The system will integrate technology, clear metrics, and regular feedback to unlock employee potential, drive business success, and inform strategic decisions.</a:t>
            </a:r>
            <a:endParaRPr lang="en-IN" dirty="0"/>
          </a:p>
        </p:txBody>
      </p:sp>
    </p:spTree>
    <p:extLst>
      <p:ext uri="{BB962C8B-B14F-4D97-AF65-F5344CB8AC3E}">
        <p14:creationId xmlns:p14="http://schemas.microsoft.com/office/powerpoint/2010/main" val="145937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40-54A0-AB48-46F7-2EC2CE029A8E}"/>
              </a:ext>
            </a:extLst>
          </p:cNvPr>
          <p:cNvSpPr>
            <a:spLocks noGrp="1"/>
          </p:cNvSpPr>
          <p:nvPr>
            <p:ph type="title"/>
          </p:nvPr>
        </p:nvSpPr>
        <p:spPr/>
        <p:txBody>
          <a:bodyPr/>
          <a:lstStyle/>
          <a:p>
            <a:r>
              <a:rPr lang="en-IN" dirty="0"/>
              <a:t>WHO ARE THE USERS</a:t>
            </a:r>
          </a:p>
        </p:txBody>
      </p:sp>
      <p:sp>
        <p:nvSpPr>
          <p:cNvPr id="4" name="TextBox 3">
            <a:extLst>
              <a:ext uri="{FF2B5EF4-FFF2-40B4-BE49-F238E27FC236}">
                <a16:creationId xmlns:a16="http://schemas.microsoft.com/office/drawing/2014/main" id="{51F799DE-C5C3-3B2D-D04E-3B85A4E7939C}"/>
              </a:ext>
            </a:extLst>
          </p:cNvPr>
          <p:cNvSpPr txBox="1"/>
          <p:nvPr/>
        </p:nvSpPr>
        <p:spPr>
          <a:xfrm>
            <a:off x="1307691" y="2745011"/>
            <a:ext cx="8858863" cy="3139321"/>
          </a:xfrm>
          <a:prstGeom prst="rect">
            <a:avLst/>
          </a:prstGeom>
          <a:noFill/>
        </p:spPr>
        <p:txBody>
          <a:bodyPr wrap="square">
            <a:spAutoFit/>
          </a:bodyPr>
          <a:lstStyle/>
          <a:p>
            <a:r>
              <a:rPr lang="en-IN" dirty="0"/>
              <a:t>The primary users of the Employee Performance Analysis system are HR Professionals, Line Managers, and Supervisors who will utilize the system to evaluate employee performance, identify areas for improvement, and inform decisions related to promotions, training, and development. Secondary users include Employees who will access the system to view their performance metrics, goals, and feedback, as well as Senior Leadership who will use aggregated data and insights to inform organizational strategy and decision making. Additionally, IT Support personnel will be responsible for maintaining the system and ensuring data integrity. Finally, external stakeholders such as Consultants or Coaches may also be granted access to the system to provide additional support and guidance.</a:t>
            </a:r>
          </a:p>
        </p:txBody>
      </p:sp>
    </p:spTree>
    <p:extLst>
      <p:ext uri="{BB962C8B-B14F-4D97-AF65-F5344CB8AC3E}">
        <p14:creationId xmlns:p14="http://schemas.microsoft.com/office/powerpoint/2010/main" val="42904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61CB-994B-1351-F4FC-70DEFC9E6E00}"/>
              </a:ext>
            </a:extLst>
          </p:cNvPr>
          <p:cNvSpPr>
            <a:spLocks noGrp="1"/>
          </p:cNvSpPr>
          <p:nvPr>
            <p:ph type="title"/>
          </p:nvPr>
        </p:nvSpPr>
        <p:spPr/>
        <p:txBody>
          <a:bodyPr>
            <a:normAutofit fontScale="90000"/>
          </a:bodyPr>
          <a:lstStyle/>
          <a:p>
            <a:r>
              <a:rPr lang="en-IN" dirty="0"/>
              <a:t>OUR SOLUTION AND ITS VALUE PROPOSITION</a:t>
            </a:r>
          </a:p>
        </p:txBody>
      </p:sp>
      <p:sp>
        <p:nvSpPr>
          <p:cNvPr id="4" name="TextBox 3">
            <a:extLst>
              <a:ext uri="{FF2B5EF4-FFF2-40B4-BE49-F238E27FC236}">
                <a16:creationId xmlns:a16="http://schemas.microsoft.com/office/drawing/2014/main" id="{A62151DC-3796-4BFB-5CD2-58A6F6880A41}"/>
              </a:ext>
            </a:extLst>
          </p:cNvPr>
          <p:cNvSpPr txBox="1"/>
          <p:nvPr/>
        </p:nvSpPr>
        <p:spPr>
          <a:xfrm>
            <a:off x="3047999" y="2408903"/>
            <a:ext cx="6868368" cy="3785652"/>
          </a:xfrm>
          <a:prstGeom prst="rect">
            <a:avLst/>
          </a:prstGeom>
          <a:noFill/>
        </p:spPr>
        <p:txBody>
          <a:bodyPr wrap="square">
            <a:spAutoFit/>
          </a:bodyPr>
          <a:lstStyle/>
          <a:p>
            <a:r>
              <a:rPr lang="en-IN" dirty="0"/>
              <a:t> </a:t>
            </a:r>
            <a:r>
              <a:rPr lang="en-IN" sz="4000" dirty="0"/>
              <a:t>FILTERING -MISSING VALUES </a:t>
            </a:r>
          </a:p>
          <a:p>
            <a:r>
              <a:rPr lang="en-IN" sz="4000" dirty="0"/>
              <a:t>CONDITION  FORMATING -BLANK VALUES</a:t>
            </a:r>
          </a:p>
          <a:p>
            <a:r>
              <a:rPr lang="en-IN" sz="4000" dirty="0"/>
              <a:t> PIVOT </a:t>
            </a:r>
          </a:p>
          <a:p>
            <a:r>
              <a:rPr lang="en-IN" sz="4000" dirty="0"/>
              <a:t>TABLE CHART</a:t>
            </a:r>
          </a:p>
        </p:txBody>
      </p:sp>
    </p:spTree>
    <p:extLst>
      <p:ext uri="{BB962C8B-B14F-4D97-AF65-F5344CB8AC3E}">
        <p14:creationId xmlns:p14="http://schemas.microsoft.com/office/powerpoint/2010/main" val="366238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B48F-5A21-029D-EF8D-A2B8333D30A2}"/>
              </a:ext>
            </a:extLst>
          </p:cNvPr>
          <p:cNvSpPr>
            <a:spLocks noGrp="1"/>
          </p:cNvSpPr>
          <p:nvPr>
            <p:ph type="title"/>
          </p:nvPr>
        </p:nvSpPr>
        <p:spPr/>
        <p:txBody>
          <a:bodyPr/>
          <a:lstStyle/>
          <a:p>
            <a:r>
              <a:rPr lang="en-IN"/>
              <a:t>DATASET DESCRIPTION</a:t>
            </a:r>
            <a:endParaRPr lang="en-IN" dirty="0"/>
          </a:p>
        </p:txBody>
      </p:sp>
      <p:sp>
        <p:nvSpPr>
          <p:cNvPr id="4" name="TextBox 3">
            <a:extLst>
              <a:ext uri="{FF2B5EF4-FFF2-40B4-BE49-F238E27FC236}">
                <a16:creationId xmlns:a16="http://schemas.microsoft.com/office/drawing/2014/main" id="{BA78B898-B004-8310-43E3-A150B034E8EC}"/>
              </a:ext>
            </a:extLst>
          </p:cNvPr>
          <p:cNvSpPr txBox="1"/>
          <p:nvPr/>
        </p:nvSpPr>
        <p:spPr>
          <a:xfrm>
            <a:off x="3048000" y="2831294"/>
            <a:ext cx="6096000" cy="3970318"/>
          </a:xfrm>
          <a:prstGeom prst="rect">
            <a:avLst/>
          </a:prstGeom>
          <a:noFill/>
        </p:spPr>
        <p:txBody>
          <a:bodyPr wrap="square">
            <a:spAutoFit/>
          </a:bodyPr>
          <a:lstStyle/>
          <a:p>
            <a:r>
              <a:rPr lang="en-IN" dirty="0"/>
              <a:t>  </a:t>
            </a:r>
            <a:r>
              <a:rPr lang="en-IN" sz="2800" dirty="0"/>
              <a:t>EMPLOYEE DATE SET –KAGGLE</a:t>
            </a:r>
          </a:p>
          <a:p>
            <a:r>
              <a:rPr lang="en-IN" sz="2800" dirty="0"/>
              <a:t> 26 FEATURES </a:t>
            </a:r>
          </a:p>
          <a:p>
            <a:r>
              <a:rPr lang="en-IN" sz="2800" dirty="0"/>
              <a:t>FEATURES-9 FEATURES</a:t>
            </a:r>
          </a:p>
          <a:p>
            <a:r>
              <a:rPr lang="en-IN" sz="2800" dirty="0"/>
              <a:t>EMP ID </a:t>
            </a:r>
          </a:p>
          <a:p>
            <a:r>
              <a:rPr lang="en-IN" sz="2800" dirty="0"/>
              <a:t>GENDER -MALE, FEMALE</a:t>
            </a:r>
          </a:p>
          <a:p>
            <a:r>
              <a:rPr lang="en-IN" sz="2800" dirty="0"/>
              <a:t> PERFORMANCE</a:t>
            </a:r>
          </a:p>
          <a:p>
            <a:r>
              <a:rPr lang="en-IN" sz="2800" dirty="0"/>
              <a:t>BUSINESS UNIT</a:t>
            </a:r>
          </a:p>
          <a:p>
            <a:r>
              <a:rPr lang="en-IN" sz="2800" dirty="0"/>
              <a:t> NAME</a:t>
            </a:r>
          </a:p>
          <a:p>
            <a:r>
              <a:rPr lang="en-IN" sz="2800" dirty="0"/>
              <a:t> RATING -NUMERICAL</a:t>
            </a:r>
          </a:p>
        </p:txBody>
      </p:sp>
    </p:spTree>
    <p:extLst>
      <p:ext uri="{BB962C8B-B14F-4D97-AF65-F5344CB8AC3E}">
        <p14:creationId xmlns:p14="http://schemas.microsoft.com/office/powerpoint/2010/main" val="392727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12B2-A07C-CFE8-1C4D-8CD76CA07ED6}"/>
              </a:ext>
            </a:extLst>
          </p:cNvPr>
          <p:cNvSpPr>
            <a:spLocks noGrp="1"/>
          </p:cNvSpPr>
          <p:nvPr>
            <p:ph type="title"/>
          </p:nvPr>
        </p:nvSpPr>
        <p:spPr>
          <a:xfrm>
            <a:off x="2556387" y="944171"/>
            <a:ext cx="9635613" cy="619158"/>
          </a:xfrm>
        </p:spPr>
        <p:txBody>
          <a:bodyPr>
            <a:normAutofit fontScale="90000"/>
          </a:bodyPr>
          <a:lstStyle/>
          <a:p>
            <a:r>
              <a:rPr lang="en-US" dirty="0"/>
              <a:t>THE WOW IN OUR SOLUTION</a:t>
            </a:r>
            <a:endParaRPr lang="en-IN" dirty="0"/>
          </a:p>
        </p:txBody>
      </p:sp>
      <p:sp>
        <p:nvSpPr>
          <p:cNvPr id="4" name="TextBox 3">
            <a:extLst>
              <a:ext uri="{FF2B5EF4-FFF2-40B4-BE49-F238E27FC236}">
                <a16:creationId xmlns:a16="http://schemas.microsoft.com/office/drawing/2014/main" id="{FC1315DD-A9B3-3A39-AD66-CF6914C9C073}"/>
              </a:ext>
            </a:extLst>
          </p:cNvPr>
          <p:cNvSpPr txBox="1"/>
          <p:nvPr/>
        </p:nvSpPr>
        <p:spPr>
          <a:xfrm>
            <a:off x="1533833" y="2851355"/>
            <a:ext cx="9340644" cy="3139321"/>
          </a:xfrm>
          <a:prstGeom prst="rect">
            <a:avLst/>
          </a:prstGeom>
          <a:noFill/>
        </p:spPr>
        <p:txBody>
          <a:bodyPr wrap="square">
            <a:spAutoFit/>
          </a:bodyPr>
          <a:lstStyle/>
          <a:p>
            <a:r>
              <a:rPr lang="en-IN" dirty="0"/>
              <a:t>I see what you mean by "WOW"! Here's a possible </a:t>
            </a:r>
            <a:r>
              <a:rPr lang="en-IN" dirty="0" err="1"/>
              <a:t>answer:The</a:t>
            </a:r>
            <a:r>
              <a:rPr lang="en-IN" dirty="0"/>
              <a:t> WOW in our Employee Performance Analysis solution </a:t>
            </a:r>
            <a:r>
              <a:rPr lang="en-IN" dirty="0" err="1"/>
              <a:t>is:"Data-Driven</a:t>
            </a:r>
            <a:r>
              <a:rPr lang="en-IN" dirty="0"/>
              <a:t> Insights for Personalized Growth and </a:t>
            </a:r>
            <a:r>
              <a:rPr lang="en-IN" dirty="0" err="1"/>
              <a:t>Development"Our</a:t>
            </a:r>
            <a:r>
              <a:rPr lang="en-IN" dirty="0"/>
              <a:t> solution provides:- AI-powered performance forecasting to identify high-potential employees and areas for improvement- Real-time feedback and coaching to enhance employee growth and development- Personalized development plans tailored to individual strengths, weaknesses, and career goals- Advanced analytics and visualization to provide actionable insights and inform data-driven decisions- Intuitive and user-friendly interface for seamless navigation and </a:t>
            </a:r>
            <a:r>
              <a:rPr lang="en-IN" dirty="0" err="1"/>
              <a:t>engagementThis</a:t>
            </a:r>
            <a:r>
              <a:rPr lang="en-IN" dirty="0"/>
              <a:t> WOW factor sets our solution apart by providing a comprehensive, data-driven approach to employee performance analysis, empowering organizations to unlock the full potential of their workforce.</a:t>
            </a:r>
          </a:p>
        </p:txBody>
      </p:sp>
    </p:spTree>
    <p:extLst>
      <p:ext uri="{BB962C8B-B14F-4D97-AF65-F5344CB8AC3E}">
        <p14:creationId xmlns:p14="http://schemas.microsoft.com/office/powerpoint/2010/main" val="402413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576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PROJECT TITLE</vt:lpstr>
      <vt:lpstr>EMPLOYEE DATE ANALYSIS USING EXCEL</vt:lpstr>
      <vt:lpstr>                            AGENDA</vt:lpstr>
      <vt:lpstr>PROBLEM STATEMENT</vt:lpstr>
      <vt:lpstr>PROJECT OVERVIEW</vt:lpstr>
      <vt:lpstr>WHO ARE THE USERS</vt:lpstr>
      <vt:lpstr>OUR SOLUTION AND ITS VALUE PROPOSITION</vt:lpstr>
      <vt:lpstr>DATASET DESCRIPTION</vt:lpstr>
      <vt:lpstr>THE WOW IN OUR SOLUTION</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Jezeela Banu</dc:creator>
  <cp:lastModifiedBy>Jezeela Banu</cp:lastModifiedBy>
  <cp:revision>3</cp:revision>
  <dcterms:created xsi:type="dcterms:W3CDTF">2024-08-31T14:58:15Z</dcterms:created>
  <dcterms:modified xsi:type="dcterms:W3CDTF">2024-09-02T09:45:20Z</dcterms:modified>
</cp:coreProperties>
</file>