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3" r:id="rId7"/>
    <p:sldId id="264" r:id="rId8"/>
    <p:sldId id="265" r:id="rId9"/>
    <p:sldId id="266" r:id="rId10"/>
    <p:sldId id="261"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hi v" userId="a1534e55b883111a" providerId="LiveId" clId="{60FECC21-83A6-4B24-96E6-04FC5F621F16}"/>
    <pc:docChg chg="modSld sldOrd">
      <pc:chgData name="preethi v" userId="a1534e55b883111a" providerId="LiveId" clId="{60FECC21-83A6-4B24-96E6-04FC5F621F16}" dt="2024-04-23T13:38:33.279" v="3"/>
      <pc:docMkLst>
        <pc:docMk/>
      </pc:docMkLst>
      <pc:sldChg chg="ord">
        <pc:chgData name="preethi v" userId="a1534e55b883111a" providerId="LiveId" clId="{60FECC21-83A6-4B24-96E6-04FC5F621F16}" dt="2024-04-23T13:38:29.042" v="1"/>
        <pc:sldMkLst>
          <pc:docMk/>
          <pc:sldMk cId="0" sldId="261"/>
        </pc:sldMkLst>
      </pc:sldChg>
      <pc:sldChg chg="ord">
        <pc:chgData name="preethi v" userId="a1534e55b883111a" providerId="LiveId" clId="{60FECC21-83A6-4B24-96E6-04FC5F621F16}" dt="2024-04-23T13:38:33.279" v="3"/>
        <pc:sldMkLst>
          <pc:docMk/>
          <pc:sldMk cId="0"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1857375"/>
            <a:ext cx="9144000" cy="137685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Spotify Music Recommendation System</a:t>
            </a:r>
            <a:endParaRPr dirty="0"/>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rPr>
              <a:t>Preethi V</a:t>
            </a:r>
            <a:r>
              <a:rPr lang="en-US" sz="2000" b="1" dirty="0">
                <a:solidFill>
                  <a:srgbClr val="2F5496"/>
                </a:solidFill>
                <a:latin typeface="Arial"/>
                <a:ea typeface="Arial"/>
                <a:cs typeface="Arial"/>
                <a:sym typeface="Arial"/>
              </a:rPr>
              <a:t> – </a:t>
            </a:r>
            <a:r>
              <a:rPr lang="en-US" sz="2000" b="1" dirty="0">
                <a:solidFill>
                  <a:srgbClr val="2F5496"/>
                </a:solidFill>
              </a:rPr>
              <a:t>au</a:t>
            </a:r>
            <a:r>
              <a:rPr lang="en-US" sz="2000" b="1" dirty="0">
                <a:solidFill>
                  <a:srgbClr val="2F5496"/>
                </a:solidFill>
                <a:latin typeface="Arial"/>
                <a:ea typeface="Arial"/>
                <a:cs typeface="Arial"/>
                <a:sym typeface="Arial"/>
              </a:rPr>
              <a:t>810021214022</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sz="2600" dirty="0">
                <a:latin typeface="Arial"/>
                <a:ea typeface="Arial"/>
                <a:cs typeface="Arial"/>
                <a:sym typeface="Arial"/>
              </a:rPr>
              <a:t>https://github.com/Sundar110504/SUNDARAGANESAN-AU810021114083</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600"/>
              <a:buNone/>
            </a:pPr>
            <a:r>
              <a:rPr lang="en-US" dirty="0"/>
              <a:t>The Spotify Music Recommendation System is designed to offer users personalized song suggestions tailored to their musical tastes. Utilizing machine learning methods and the vast Spotify dataset, the system examines song characteristics such as danceability, energy, and tempo to categorize songs into clusters with similar attributes. Users engage with the system by inputting their favorite song and, optionally, indicating a preferred genre. Subsequently, the system generates carefully curated lists of recommended tracks that closely match the user's preferences. Critical objectives of the system encompass precise recommendation generation, streamlined data analysis, and preprocessing, intuitive user interaction, and scalability to manage extensive data volumes.. Furthermore, the system aspires to continuously enhance its recommendation capabilities, adapting to evolving user preferences and delivering increasingly refined suggestions over time. </a:t>
            </a:r>
            <a:endParaRPr dirty="0"/>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600"/>
              <a:buNone/>
            </a:pPr>
            <a:r>
              <a:rPr lang="en-US" dirty="0"/>
              <a:t>The proposed solution utilizes the Spotify songs dataset sourced from Kaggle to craft personalized song recommendations. Through the utilization of K-Means clustering, data points are organized based on attributes such as danceability, energy, and tempo, aiding in the identification of songs with similar characteristics. Users provide their favorite songs and, optionally, specify preferred genres to fine-tune recommendations. Utilizing the clustering model, the system proposes songs from the same cluster as the user's favorite, ensuring alignment with their musical tastes. Implemented as a standard Python application, the recommender system ensures easy accessibility for users. Continuous refinement, driven by user feedback and performance evaluations, enhances the system's accuracy, thereby enriching the overall music discovery journey for Spotify users.</a:t>
            </a:r>
            <a:endParaRPr lang="en-IN" dirty="0"/>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057399"/>
            <a:ext cx="11152682" cy="4418351"/>
          </a:xfrm>
          <a:prstGeom prst="rect">
            <a:avLst/>
          </a:prstGeom>
          <a:noFill/>
          <a:ln>
            <a:noFill/>
          </a:ln>
        </p:spPr>
        <p:txBody>
          <a:bodyPr spcFirstLastPara="1" wrap="square" lIns="91425" tIns="45700" rIns="91425" bIns="45700" anchor="t" anchorCtr="0">
            <a:normAutofit/>
          </a:bodyPr>
          <a:lstStyle/>
          <a:p>
            <a:pPr lvl="0" algn="just" rtl="0">
              <a:lnSpc>
                <a:spcPct val="90000"/>
              </a:lnSpc>
              <a:spcBef>
                <a:spcPts val="0"/>
              </a:spcBef>
              <a:spcAft>
                <a:spcPts val="0"/>
              </a:spcAft>
              <a:buClr>
                <a:schemeClr val="dk1"/>
              </a:buClr>
              <a:buSzPts val="2600"/>
            </a:pPr>
            <a:r>
              <a:rPr lang="en-US" dirty="0"/>
              <a:t>• </a:t>
            </a:r>
            <a:r>
              <a:rPr lang="en-US" b="1" dirty="0"/>
              <a:t>Data Analysis and Processing</a:t>
            </a:r>
            <a:r>
              <a:rPr lang="en-US" dirty="0"/>
              <a:t>: Processing and analyzing the Spotify dataset to extract relevant features for recommendation.</a:t>
            </a:r>
          </a:p>
          <a:p>
            <a:pPr lvl="0" algn="just" rtl="0">
              <a:lnSpc>
                <a:spcPct val="90000"/>
              </a:lnSpc>
              <a:spcBef>
                <a:spcPts val="0"/>
              </a:spcBef>
              <a:spcAft>
                <a:spcPts val="0"/>
              </a:spcAft>
              <a:buClr>
                <a:schemeClr val="dk1"/>
              </a:buClr>
              <a:buSzPts val="2600"/>
            </a:pPr>
            <a:r>
              <a:rPr lang="en-US" dirty="0"/>
              <a:t>• </a:t>
            </a:r>
            <a:r>
              <a:rPr lang="en-US" b="1" dirty="0"/>
              <a:t>Machine Learning</a:t>
            </a:r>
            <a:r>
              <a:rPr lang="en-US" dirty="0"/>
              <a:t>: Implementing the K-Means clustering algorithm for grouping songs into clusters based on their attributes.</a:t>
            </a:r>
          </a:p>
          <a:p>
            <a:pPr lvl="0" algn="just" rtl="0">
              <a:lnSpc>
                <a:spcPct val="90000"/>
              </a:lnSpc>
              <a:spcBef>
                <a:spcPts val="0"/>
              </a:spcBef>
              <a:spcAft>
                <a:spcPts val="0"/>
              </a:spcAft>
              <a:buClr>
                <a:schemeClr val="dk1"/>
              </a:buClr>
              <a:buSzPts val="2600"/>
            </a:pPr>
            <a:r>
              <a:rPr lang="en-US" dirty="0"/>
              <a:t>• </a:t>
            </a:r>
            <a:r>
              <a:rPr lang="en-US" b="1" dirty="0"/>
              <a:t>User Interface Design</a:t>
            </a:r>
            <a:r>
              <a:rPr lang="en-US" dirty="0"/>
              <a:t>: Designing an interactive interface for users to input their favorite songs and preferred genres.</a:t>
            </a:r>
          </a:p>
          <a:p>
            <a:pPr lvl="0" algn="just" rtl="0">
              <a:lnSpc>
                <a:spcPct val="90000"/>
              </a:lnSpc>
              <a:spcBef>
                <a:spcPts val="0"/>
              </a:spcBef>
              <a:spcAft>
                <a:spcPts val="0"/>
              </a:spcAft>
              <a:buClr>
                <a:schemeClr val="dk1"/>
              </a:buClr>
              <a:buSzPts val="2600"/>
            </a:pPr>
            <a:r>
              <a:rPr lang="en-US" dirty="0"/>
              <a:t>• </a:t>
            </a:r>
            <a:r>
              <a:rPr lang="en-US" b="1" dirty="0"/>
              <a:t>Model Deployment</a:t>
            </a:r>
            <a:r>
              <a:rPr lang="en-US" dirty="0"/>
              <a:t>: Deploying the recommendation system as a standalone Python application for user accessibility.</a:t>
            </a:r>
          </a:p>
          <a:p>
            <a:pPr lvl="0" algn="just" rtl="0">
              <a:lnSpc>
                <a:spcPct val="90000"/>
              </a:lnSpc>
              <a:spcBef>
                <a:spcPts val="0"/>
              </a:spcBef>
              <a:spcAft>
                <a:spcPts val="0"/>
              </a:spcAft>
              <a:buClr>
                <a:schemeClr val="dk1"/>
              </a:buClr>
              <a:buSzPts val="2600"/>
            </a:pPr>
            <a:r>
              <a:rPr lang="en-US" dirty="0"/>
              <a:t>• </a:t>
            </a:r>
            <a:r>
              <a:rPr lang="en-US" b="1" dirty="0"/>
              <a:t>Package Installation</a:t>
            </a:r>
            <a:r>
              <a:rPr lang="en-US" dirty="0"/>
              <a:t>: Ensuring the availability and installation of required packages such as pandas, </a:t>
            </a:r>
            <a:r>
              <a:rPr lang="en-US" dirty="0" err="1"/>
              <a:t>numpy</a:t>
            </a:r>
            <a:r>
              <a:rPr lang="en-US" dirty="0"/>
              <a:t>, </a:t>
            </a:r>
            <a:r>
              <a:rPr lang="en-US" dirty="0" err="1"/>
              <a:t>plotly</a:t>
            </a:r>
            <a:r>
              <a:rPr lang="en-US" dirty="0"/>
              <a:t>, </a:t>
            </a:r>
            <a:r>
              <a:rPr lang="en-US" dirty="0" err="1"/>
              <a:t>yellowbrick</a:t>
            </a:r>
            <a:r>
              <a:rPr lang="en-US" dirty="0"/>
              <a:t> for data manipulation, visualizations, clustering respectively.</a:t>
            </a:r>
          </a:p>
          <a:p>
            <a:pPr lvl="0" algn="just" rtl="0">
              <a:lnSpc>
                <a:spcPct val="90000"/>
              </a:lnSpc>
              <a:spcBef>
                <a:spcPts val="0"/>
              </a:spcBef>
              <a:spcAft>
                <a:spcPts val="0"/>
              </a:spcAft>
              <a:buClr>
                <a:schemeClr val="dk1"/>
              </a:buClr>
              <a:buSzPts val="2600"/>
            </a:pPr>
            <a:endParaRPr lang="en-IN" dirty="0"/>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600"/>
              <a:buNone/>
            </a:pPr>
            <a:r>
              <a:rPr lang="en-US" dirty="0"/>
              <a:t>The Spotify Music Recommendation App represents a groundbreaking fusion of advanced machine learning and user-centric design, reshaping how users explore music. Its sophisticated recommendation engine analyzes user data using techniques like collaborative filtering, crafting tailored suggestions that enhance the listening experience. With its seamless deployment across platforms and devices, the app has gained widespread adoption, revolutionizing personalized music discovery within the Spotify ecosystem.</a:t>
            </a:r>
            <a:endParaRPr dirty="0"/>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757472" y="2338753"/>
            <a:ext cx="11152682" cy="33619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dirty="0"/>
              <a:t>To boost recommendation precision, Spotify's system could explore diverse machine learning methods like matrix factorization and deep learning. Combining these with collaborative filtering and content-based recommendation could capture intricate user preferences better. Enhancing the interface with social features and advanced filtering options would cater to varied user tastes, fostering a more engaging and tailored music discovery journey. Integrating collaborative and content-based filtering methods could further enrich recommendation accuracy by leveraging both user behavior and item attributes.</a:t>
            </a:r>
            <a:endParaRPr dirty="0"/>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735</Words>
  <Application>Microsoft Office PowerPoint</Application>
  <PresentationFormat>Widescreen</PresentationFormat>
  <Paragraphs>48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Spotify Music Recommendation System</vt:lpstr>
      <vt:lpstr>OUTLINE</vt:lpstr>
      <vt:lpstr>Problem Statement</vt:lpstr>
      <vt:lpstr>Proposed Solution</vt:lpstr>
      <vt:lpstr>Algorithm &amp; Deployment</vt:lpstr>
      <vt:lpstr>Conclusion</vt:lpstr>
      <vt:lpstr>Future Scope</vt:lpstr>
      <vt:lpstr>References</vt:lpstr>
      <vt:lpstr>THANK YOU</vt:lpstr>
      <vt:lpstr>GitHub Link</vt:lpstr>
      <vt:lpstr>Project Demo(Recorded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Preethi</dc:creator>
  <cp:lastModifiedBy>preethi v</cp:lastModifiedBy>
  <cp:revision>12</cp:revision>
  <dcterms:modified xsi:type="dcterms:W3CDTF">2024-04-23T13:41:53Z</dcterms:modified>
</cp:coreProperties>
</file>